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73" r:id="rId2"/>
    <p:sldMasterId id="2147483685" r:id="rId3"/>
  </p:sldMasterIdLst>
  <p:notesMasterIdLst>
    <p:notesMasterId r:id="rId3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jFYw2TZ4ooPHf1jPERB4F+KYws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customschemas.google.com/relationships/presentationmetadata" Target="meta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een Osgood-Dean" userId="e1951cd2-64a1-49b0-84cb-d345a64e788e" providerId="ADAL" clId="{793DC6B1-C44F-4667-9384-495ED9D94BC9}"/>
    <pc:docChg chg="modSld">
      <pc:chgData name="Doreen Osgood-Dean" userId="e1951cd2-64a1-49b0-84cb-d345a64e788e" providerId="ADAL" clId="{793DC6B1-C44F-4667-9384-495ED9D94BC9}" dt="2024-08-05T15:36:54.190" v="9" actId="571"/>
      <pc:docMkLst>
        <pc:docMk/>
      </pc:docMkLst>
      <pc:sldChg chg="addSp modSp">
        <pc:chgData name="Doreen Osgood-Dean" userId="e1951cd2-64a1-49b0-84cb-d345a64e788e" providerId="ADAL" clId="{793DC6B1-C44F-4667-9384-495ED9D94BC9}" dt="2024-08-05T15:36:54.190" v="9" actId="571"/>
        <pc:sldMkLst>
          <pc:docMk/>
          <pc:sldMk cId="0" sldId="282"/>
        </pc:sldMkLst>
        <pc:spChg chg="add mod">
          <ac:chgData name="Doreen Osgood-Dean" userId="e1951cd2-64a1-49b0-84cb-d345a64e788e" providerId="ADAL" clId="{793DC6B1-C44F-4667-9384-495ED9D94BC9}" dt="2024-08-05T15:34:22.687" v="5" actId="571"/>
          <ac:spMkLst>
            <pc:docMk/>
            <pc:sldMk cId="0" sldId="282"/>
            <ac:spMk id="3" creationId="{A5D061F7-5EAF-2702-C878-0E8413435B78}"/>
          </ac:spMkLst>
        </pc:spChg>
        <pc:spChg chg="add mod">
          <ac:chgData name="Doreen Osgood-Dean" userId="e1951cd2-64a1-49b0-84cb-d345a64e788e" providerId="ADAL" clId="{793DC6B1-C44F-4667-9384-495ED9D94BC9}" dt="2024-08-05T15:34:22.687" v="5" actId="571"/>
          <ac:spMkLst>
            <pc:docMk/>
            <pc:sldMk cId="0" sldId="282"/>
            <ac:spMk id="4" creationId="{4EE74C09-AD02-B1BD-DBD8-F826266EEDD8}"/>
          </ac:spMkLst>
        </pc:spChg>
        <pc:spChg chg="add mod">
          <ac:chgData name="Doreen Osgood-Dean" userId="e1951cd2-64a1-49b0-84cb-d345a64e788e" providerId="ADAL" clId="{793DC6B1-C44F-4667-9384-495ED9D94BC9}" dt="2024-08-05T15:34:22.687" v="5" actId="571"/>
          <ac:spMkLst>
            <pc:docMk/>
            <pc:sldMk cId="0" sldId="282"/>
            <ac:spMk id="5" creationId="{0A1E1356-47AC-E6AC-B219-1FC7696D7299}"/>
          </ac:spMkLst>
        </pc:spChg>
        <pc:spChg chg="add mod">
          <ac:chgData name="Doreen Osgood-Dean" userId="e1951cd2-64a1-49b0-84cb-d345a64e788e" providerId="ADAL" clId="{793DC6B1-C44F-4667-9384-495ED9D94BC9}" dt="2024-08-05T15:34:21.681" v="4" actId="571"/>
          <ac:spMkLst>
            <pc:docMk/>
            <pc:sldMk cId="0" sldId="282"/>
            <ac:spMk id="6" creationId="{5798EFF6-5827-504D-09CB-5DDAEE2147EA}"/>
          </ac:spMkLst>
        </pc:spChg>
        <pc:spChg chg="add mod">
          <ac:chgData name="Doreen Osgood-Dean" userId="e1951cd2-64a1-49b0-84cb-d345a64e788e" providerId="ADAL" clId="{793DC6B1-C44F-4667-9384-495ED9D94BC9}" dt="2024-08-05T15:34:21.681" v="4" actId="571"/>
          <ac:spMkLst>
            <pc:docMk/>
            <pc:sldMk cId="0" sldId="282"/>
            <ac:spMk id="7" creationId="{BF33DCB3-88B6-0543-64EE-FD7C7C387F01}"/>
          </ac:spMkLst>
        </pc:spChg>
        <pc:spChg chg="add mod">
          <ac:chgData name="Doreen Osgood-Dean" userId="e1951cd2-64a1-49b0-84cb-d345a64e788e" providerId="ADAL" clId="{793DC6B1-C44F-4667-9384-495ED9D94BC9}" dt="2024-08-05T15:34:21.681" v="4" actId="571"/>
          <ac:spMkLst>
            <pc:docMk/>
            <pc:sldMk cId="0" sldId="282"/>
            <ac:spMk id="9" creationId="{4F32B490-1893-533E-9585-5F51E7B7E76C}"/>
          </ac:spMkLst>
        </pc:spChg>
        <pc:spChg chg="add mod">
          <ac:chgData name="Doreen Osgood-Dean" userId="e1951cd2-64a1-49b0-84cb-d345a64e788e" providerId="ADAL" clId="{793DC6B1-C44F-4667-9384-495ED9D94BC9}" dt="2024-08-05T15:34:21.681" v="4" actId="571"/>
          <ac:spMkLst>
            <pc:docMk/>
            <pc:sldMk cId="0" sldId="282"/>
            <ac:spMk id="10" creationId="{6D0D71AD-3323-9804-03C8-8FCAD4018AEC}"/>
          </ac:spMkLst>
        </pc:spChg>
        <pc:spChg chg="add mod">
          <ac:chgData name="Doreen Osgood-Dean" userId="e1951cd2-64a1-49b0-84cb-d345a64e788e" providerId="ADAL" clId="{793DC6B1-C44F-4667-9384-495ED9D94BC9}" dt="2024-08-05T15:34:21.681" v="4" actId="571"/>
          <ac:spMkLst>
            <pc:docMk/>
            <pc:sldMk cId="0" sldId="282"/>
            <ac:spMk id="11" creationId="{F95E06C4-46FE-07ED-344C-9685F22BA4C5}"/>
          </ac:spMkLst>
        </pc:spChg>
        <pc:spChg chg="add mod">
          <ac:chgData name="Doreen Osgood-Dean" userId="e1951cd2-64a1-49b0-84cb-d345a64e788e" providerId="ADAL" clId="{793DC6B1-C44F-4667-9384-495ED9D94BC9}" dt="2024-08-05T15:34:21.019" v="3" actId="571"/>
          <ac:spMkLst>
            <pc:docMk/>
            <pc:sldMk cId="0" sldId="282"/>
            <ac:spMk id="12" creationId="{6101CED7-D836-1D1A-AC51-263FD67A4A6F}"/>
          </ac:spMkLst>
        </pc:spChg>
        <pc:spChg chg="add mod">
          <ac:chgData name="Doreen Osgood-Dean" userId="e1951cd2-64a1-49b0-84cb-d345a64e788e" providerId="ADAL" clId="{793DC6B1-C44F-4667-9384-495ED9D94BC9}" dt="2024-08-05T15:34:21.019" v="3" actId="571"/>
          <ac:spMkLst>
            <pc:docMk/>
            <pc:sldMk cId="0" sldId="282"/>
            <ac:spMk id="14" creationId="{5E8A11E4-6573-561F-6946-6EE7CFCAF807}"/>
          </ac:spMkLst>
        </pc:spChg>
        <pc:spChg chg="add mod">
          <ac:chgData name="Doreen Osgood-Dean" userId="e1951cd2-64a1-49b0-84cb-d345a64e788e" providerId="ADAL" clId="{793DC6B1-C44F-4667-9384-495ED9D94BC9}" dt="2024-08-05T15:34:21.019" v="3" actId="571"/>
          <ac:spMkLst>
            <pc:docMk/>
            <pc:sldMk cId="0" sldId="282"/>
            <ac:spMk id="15" creationId="{840DAF4B-7042-BF13-30C6-DF47D1F35B09}"/>
          </ac:spMkLst>
        </pc:spChg>
        <pc:spChg chg="add mod">
          <ac:chgData name="Doreen Osgood-Dean" userId="e1951cd2-64a1-49b0-84cb-d345a64e788e" providerId="ADAL" clId="{793DC6B1-C44F-4667-9384-495ED9D94BC9}" dt="2024-08-05T15:34:21.019" v="3" actId="571"/>
          <ac:spMkLst>
            <pc:docMk/>
            <pc:sldMk cId="0" sldId="282"/>
            <ac:spMk id="16" creationId="{A8A05D2C-24F3-914D-6563-8ACE831B8F6C}"/>
          </ac:spMkLst>
        </pc:spChg>
        <pc:spChg chg="add mod">
          <ac:chgData name="Doreen Osgood-Dean" userId="e1951cd2-64a1-49b0-84cb-d345a64e788e" providerId="ADAL" clId="{793DC6B1-C44F-4667-9384-495ED9D94BC9}" dt="2024-08-05T15:36:54.190" v="9" actId="571"/>
          <ac:spMkLst>
            <pc:docMk/>
            <pc:sldMk cId="0" sldId="282"/>
            <ac:spMk id="18" creationId="{8DAF92BC-81C5-8494-6D16-B1EBEF4DCBCE}"/>
          </ac:spMkLst>
        </pc:spChg>
        <pc:spChg chg="add mod">
          <ac:chgData name="Doreen Osgood-Dean" userId="e1951cd2-64a1-49b0-84cb-d345a64e788e" providerId="ADAL" clId="{793DC6B1-C44F-4667-9384-495ED9D94BC9}" dt="2024-08-05T15:36:54.190" v="9" actId="571"/>
          <ac:spMkLst>
            <pc:docMk/>
            <pc:sldMk cId="0" sldId="282"/>
            <ac:spMk id="20" creationId="{54D547F0-1295-D66A-62A6-3D0DD0257367}"/>
          </ac:spMkLst>
        </pc:spChg>
        <pc:spChg chg="add mod">
          <ac:chgData name="Doreen Osgood-Dean" userId="e1951cd2-64a1-49b0-84cb-d345a64e788e" providerId="ADAL" clId="{793DC6B1-C44F-4667-9384-495ED9D94BC9}" dt="2024-08-05T15:36:54.190" v="9" actId="571"/>
          <ac:spMkLst>
            <pc:docMk/>
            <pc:sldMk cId="0" sldId="282"/>
            <ac:spMk id="22" creationId="{8C411A2E-6802-D876-EE25-20CCACBBFCE3}"/>
          </ac:spMkLst>
        </pc:spChg>
        <pc:spChg chg="add mod">
          <ac:chgData name="Doreen Osgood-Dean" userId="e1951cd2-64a1-49b0-84cb-d345a64e788e" providerId="ADAL" clId="{793DC6B1-C44F-4667-9384-495ED9D94BC9}" dt="2024-08-05T15:36:54.190" v="9" actId="571"/>
          <ac:spMkLst>
            <pc:docMk/>
            <pc:sldMk cId="0" sldId="282"/>
            <ac:spMk id="23" creationId="{9060E4FA-8460-D4D3-7B17-C14BEB1D94CB}"/>
          </ac:spMkLst>
        </pc:spChg>
        <pc:spChg chg="add mod">
          <ac:chgData name="Doreen Osgood-Dean" userId="e1951cd2-64a1-49b0-84cb-d345a64e788e" providerId="ADAL" clId="{793DC6B1-C44F-4667-9384-495ED9D94BC9}" dt="2024-08-05T15:36:54.190" v="9" actId="571"/>
          <ac:spMkLst>
            <pc:docMk/>
            <pc:sldMk cId="0" sldId="282"/>
            <ac:spMk id="24" creationId="{D2740E69-74E5-C962-2C46-EE9EDB8587FC}"/>
          </ac:spMkLst>
        </pc:spChg>
        <pc:spChg chg="add mod">
          <ac:chgData name="Doreen Osgood-Dean" userId="e1951cd2-64a1-49b0-84cb-d345a64e788e" providerId="ADAL" clId="{793DC6B1-C44F-4667-9384-495ED9D94BC9}" dt="2024-08-05T15:36:54.190" v="9" actId="571"/>
          <ac:spMkLst>
            <pc:docMk/>
            <pc:sldMk cId="0" sldId="282"/>
            <ac:spMk id="25" creationId="{7A548C19-6940-B539-2F95-9F8AC1EFB844}"/>
          </ac:spMkLst>
        </pc:spChg>
        <pc:spChg chg="add mod">
          <ac:chgData name="Doreen Osgood-Dean" userId="e1951cd2-64a1-49b0-84cb-d345a64e788e" providerId="ADAL" clId="{793DC6B1-C44F-4667-9384-495ED9D94BC9}" dt="2024-08-05T15:36:54.190" v="9" actId="571"/>
          <ac:spMkLst>
            <pc:docMk/>
            <pc:sldMk cId="0" sldId="282"/>
            <ac:spMk id="26" creationId="{694A02EF-1DDA-A206-45B3-328BD5AC8FCF}"/>
          </ac:spMkLst>
        </pc:spChg>
        <pc:spChg chg="add mod">
          <ac:chgData name="Doreen Osgood-Dean" userId="e1951cd2-64a1-49b0-84cb-d345a64e788e" providerId="ADAL" clId="{793DC6B1-C44F-4667-9384-495ED9D94BC9}" dt="2024-08-05T15:36:54.190" v="9" actId="571"/>
          <ac:spMkLst>
            <pc:docMk/>
            <pc:sldMk cId="0" sldId="282"/>
            <ac:spMk id="27" creationId="{9B653373-EC8C-22BE-3798-CF0F55B9E2FF}"/>
          </ac:spMkLst>
        </pc:spChg>
        <pc:spChg chg="add mod">
          <ac:chgData name="Doreen Osgood-Dean" userId="e1951cd2-64a1-49b0-84cb-d345a64e788e" providerId="ADAL" clId="{793DC6B1-C44F-4667-9384-495ED9D94BC9}" dt="2024-08-05T15:36:53.236" v="8" actId="571"/>
          <ac:spMkLst>
            <pc:docMk/>
            <pc:sldMk cId="0" sldId="282"/>
            <ac:spMk id="29" creationId="{F76F64B7-47D5-8E8D-3D58-FBFBFAEE3EA9}"/>
          </ac:spMkLst>
        </pc:spChg>
        <pc:spChg chg="add mod">
          <ac:chgData name="Doreen Osgood-Dean" userId="e1951cd2-64a1-49b0-84cb-d345a64e788e" providerId="ADAL" clId="{793DC6B1-C44F-4667-9384-495ED9D94BC9}" dt="2024-08-05T15:36:53.236" v="8" actId="571"/>
          <ac:spMkLst>
            <pc:docMk/>
            <pc:sldMk cId="0" sldId="282"/>
            <ac:spMk id="30" creationId="{10D48CAB-EB4B-041F-23EE-914466C0FE29}"/>
          </ac:spMkLst>
        </pc:spChg>
        <pc:spChg chg="add mod">
          <ac:chgData name="Doreen Osgood-Dean" userId="e1951cd2-64a1-49b0-84cb-d345a64e788e" providerId="ADAL" clId="{793DC6B1-C44F-4667-9384-495ED9D94BC9}" dt="2024-08-05T15:36:53.236" v="8" actId="571"/>
          <ac:spMkLst>
            <pc:docMk/>
            <pc:sldMk cId="0" sldId="282"/>
            <ac:spMk id="31" creationId="{E71310D3-3E6E-D4F0-0576-F53F45D0AF71}"/>
          </ac:spMkLst>
        </pc:spChg>
        <pc:spChg chg="add mod">
          <ac:chgData name="Doreen Osgood-Dean" userId="e1951cd2-64a1-49b0-84cb-d345a64e788e" providerId="ADAL" clId="{793DC6B1-C44F-4667-9384-495ED9D94BC9}" dt="2024-08-05T15:36:53.236" v="8" actId="571"/>
          <ac:spMkLst>
            <pc:docMk/>
            <pc:sldMk cId="0" sldId="282"/>
            <ac:spMk id="33" creationId="{690C980B-B2DD-6CA5-10FE-ABA76747AC2A}"/>
          </ac:spMkLst>
        </pc:spChg>
        <pc:spChg chg="add mod">
          <ac:chgData name="Doreen Osgood-Dean" userId="e1951cd2-64a1-49b0-84cb-d345a64e788e" providerId="ADAL" clId="{793DC6B1-C44F-4667-9384-495ED9D94BC9}" dt="2024-08-05T15:36:53.236" v="8" actId="571"/>
          <ac:spMkLst>
            <pc:docMk/>
            <pc:sldMk cId="0" sldId="282"/>
            <ac:spMk id="35" creationId="{D4BB738D-C4F3-26A9-5D6F-4B17AB9F7CFF}"/>
          </ac:spMkLst>
        </pc:spChg>
        <pc:spChg chg="add mod">
          <ac:chgData name="Doreen Osgood-Dean" userId="e1951cd2-64a1-49b0-84cb-d345a64e788e" providerId="ADAL" clId="{793DC6B1-C44F-4667-9384-495ED9D94BC9}" dt="2024-08-05T15:36:53.236" v="8" actId="571"/>
          <ac:spMkLst>
            <pc:docMk/>
            <pc:sldMk cId="0" sldId="282"/>
            <ac:spMk id="36" creationId="{FDAF1D34-F5F8-FAB5-1661-81BEC348A642}"/>
          </ac:spMkLst>
        </pc:spChg>
        <pc:spChg chg="add mod">
          <ac:chgData name="Doreen Osgood-Dean" userId="e1951cd2-64a1-49b0-84cb-d345a64e788e" providerId="ADAL" clId="{793DC6B1-C44F-4667-9384-495ED9D94BC9}" dt="2024-08-05T15:36:53.236" v="8" actId="571"/>
          <ac:spMkLst>
            <pc:docMk/>
            <pc:sldMk cId="0" sldId="282"/>
            <ac:spMk id="37" creationId="{838A3BEA-A5D2-EE59-D17F-3CCE00CB490E}"/>
          </ac:spMkLst>
        </pc:spChg>
        <pc:spChg chg="add mod">
          <ac:chgData name="Doreen Osgood-Dean" userId="e1951cd2-64a1-49b0-84cb-d345a64e788e" providerId="ADAL" clId="{793DC6B1-C44F-4667-9384-495ED9D94BC9}" dt="2024-08-05T15:36:53.236" v="8" actId="571"/>
          <ac:spMkLst>
            <pc:docMk/>
            <pc:sldMk cId="0" sldId="282"/>
            <ac:spMk id="38" creationId="{637A9DC5-2568-2507-0EDB-C9849B950723}"/>
          </ac:spMkLst>
        </pc:spChg>
        <pc:spChg chg="add mod">
          <ac:chgData name="Doreen Osgood-Dean" userId="e1951cd2-64a1-49b0-84cb-d345a64e788e" providerId="ADAL" clId="{793DC6B1-C44F-4667-9384-495ED9D94BC9}" dt="2024-08-05T15:36:53.236" v="8" actId="571"/>
          <ac:spMkLst>
            <pc:docMk/>
            <pc:sldMk cId="0" sldId="282"/>
            <ac:spMk id="39" creationId="{AB6F7B70-D438-8C41-7945-E332B8A43FA3}"/>
          </ac:spMkLst>
        </pc:spChg>
        <pc:spChg chg="add mod">
          <ac:chgData name="Doreen Osgood-Dean" userId="e1951cd2-64a1-49b0-84cb-d345a64e788e" providerId="ADAL" clId="{793DC6B1-C44F-4667-9384-495ED9D94BC9}" dt="2024-08-05T15:36:53.236" v="8" actId="571"/>
          <ac:spMkLst>
            <pc:docMk/>
            <pc:sldMk cId="0" sldId="282"/>
            <ac:spMk id="40" creationId="{1C216391-AB66-321D-8602-3927395608AF}"/>
          </ac:spMkLst>
        </pc:spChg>
        <pc:picChg chg="add mod">
          <ac:chgData name="Doreen Osgood-Dean" userId="e1951cd2-64a1-49b0-84cb-d345a64e788e" providerId="ADAL" clId="{793DC6B1-C44F-4667-9384-495ED9D94BC9}" dt="2024-08-05T15:34:22.687" v="5" actId="571"/>
          <ac:picMkLst>
            <pc:docMk/>
            <pc:sldMk cId="0" sldId="282"/>
            <ac:picMk id="2" creationId="{14B2322E-941B-067B-883F-2FA1717DB7C0}"/>
          </ac:picMkLst>
        </pc:picChg>
        <pc:picChg chg="add mod">
          <ac:chgData name="Doreen Osgood-Dean" userId="e1951cd2-64a1-49b0-84cb-d345a64e788e" providerId="ADAL" clId="{793DC6B1-C44F-4667-9384-495ED9D94BC9}" dt="2024-08-05T15:34:21.681" v="4" actId="571"/>
          <ac:picMkLst>
            <pc:docMk/>
            <pc:sldMk cId="0" sldId="282"/>
            <ac:picMk id="8" creationId="{8822D59B-D34D-DB32-5D0A-8FD6ED526DFC}"/>
          </ac:picMkLst>
        </pc:picChg>
        <pc:picChg chg="add mod">
          <ac:chgData name="Doreen Osgood-Dean" userId="e1951cd2-64a1-49b0-84cb-d345a64e788e" providerId="ADAL" clId="{793DC6B1-C44F-4667-9384-495ED9D94BC9}" dt="2024-08-05T15:34:21.019" v="3" actId="571"/>
          <ac:picMkLst>
            <pc:docMk/>
            <pc:sldMk cId="0" sldId="282"/>
            <ac:picMk id="17" creationId="{8176807B-F1E4-0E43-7D60-01B08C35A9D6}"/>
          </ac:picMkLst>
        </pc:picChg>
        <pc:picChg chg="add mod">
          <ac:chgData name="Doreen Osgood-Dean" userId="e1951cd2-64a1-49b0-84cb-d345a64e788e" providerId="ADAL" clId="{793DC6B1-C44F-4667-9384-495ED9D94BC9}" dt="2024-08-05T15:36:53.236" v="8" actId="571"/>
          <ac:picMkLst>
            <pc:docMk/>
            <pc:sldMk cId="0" sldId="282"/>
            <ac:picMk id="28" creationId="{62D67C16-9F5C-030D-2750-40169D133F94}"/>
          </ac:picMkLst>
        </pc:picChg>
        <pc:cxnChg chg="add mod">
          <ac:chgData name="Doreen Osgood-Dean" userId="e1951cd2-64a1-49b0-84cb-d345a64e788e" providerId="ADAL" clId="{793DC6B1-C44F-4667-9384-495ED9D94BC9}" dt="2024-08-05T15:34:21.019" v="3" actId="571"/>
          <ac:cxnSpMkLst>
            <pc:docMk/>
            <pc:sldMk cId="0" sldId="282"/>
            <ac:cxnSpMk id="13" creationId="{31958BA2-D8D3-6F80-BD5C-23EADAD1983B}"/>
          </ac:cxnSpMkLst>
        </pc:cxnChg>
        <pc:cxnChg chg="add mod">
          <ac:chgData name="Doreen Osgood-Dean" userId="e1951cd2-64a1-49b0-84cb-d345a64e788e" providerId="ADAL" clId="{793DC6B1-C44F-4667-9384-495ED9D94BC9}" dt="2024-08-05T15:36:54.190" v="9" actId="571"/>
          <ac:cxnSpMkLst>
            <pc:docMk/>
            <pc:sldMk cId="0" sldId="282"/>
            <ac:cxnSpMk id="19" creationId="{663EB7BD-B022-3A83-8A84-6EFF7DF1A773}"/>
          </ac:cxnSpMkLst>
        </pc:cxnChg>
        <pc:cxnChg chg="add mod">
          <ac:chgData name="Doreen Osgood-Dean" userId="e1951cd2-64a1-49b0-84cb-d345a64e788e" providerId="ADAL" clId="{793DC6B1-C44F-4667-9384-495ED9D94BC9}" dt="2024-08-05T15:36:54.190" v="9" actId="571"/>
          <ac:cxnSpMkLst>
            <pc:docMk/>
            <pc:sldMk cId="0" sldId="282"/>
            <ac:cxnSpMk id="21" creationId="{AD6B3CF6-7796-EB2D-E2F8-FD7309D22E29}"/>
          </ac:cxnSpMkLst>
        </pc:cxnChg>
        <pc:cxnChg chg="add mod">
          <ac:chgData name="Doreen Osgood-Dean" userId="e1951cd2-64a1-49b0-84cb-d345a64e788e" providerId="ADAL" clId="{793DC6B1-C44F-4667-9384-495ED9D94BC9}" dt="2024-08-05T15:36:53.236" v="8" actId="571"/>
          <ac:cxnSpMkLst>
            <pc:docMk/>
            <pc:sldMk cId="0" sldId="282"/>
            <ac:cxnSpMk id="32" creationId="{461036B0-47C6-5857-BA52-54A2C7D8FFC6}"/>
          </ac:cxnSpMkLst>
        </pc:cxnChg>
        <pc:cxnChg chg="add mod">
          <ac:chgData name="Doreen Osgood-Dean" userId="e1951cd2-64a1-49b0-84cb-d345a64e788e" providerId="ADAL" clId="{793DC6B1-C44F-4667-9384-495ED9D94BC9}" dt="2024-08-05T15:36:53.236" v="8" actId="571"/>
          <ac:cxnSpMkLst>
            <pc:docMk/>
            <pc:sldMk cId="0" sldId="282"/>
            <ac:cxnSpMk id="34" creationId="{73FCD2D6-8869-47B2-2734-CCE27F2B21BA}"/>
          </ac:cxnSpMkLst>
        </pc:cxnChg>
      </pc:sldChg>
    </pc:docChg>
  </pc:docChgLst>
  <pc:docChgLst>
    <pc:chgData name="Doreen Osgood" userId="e1951cd2-64a1-49b0-84cb-d345a64e788e" providerId="ADAL" clId="{BD000061-D739-44C1-9543-9C940DA43594}"/>
    <pc:docChg chg="modSld">
      <pc:chgData name="Doreen Osgood" userId="e1951cd2-64a1-49b0-84cb-d345a64e788e" providerId="ADAL" clId="{BD000061-D739-44C1-9543-9C940DA43594}" dt="2024-11-21T17:50:38.902" v="0" actId="1076"/>
      <pc:docMkLst>
        <pc:docMk/>
      </pc:docMkLst>
      <pc:sldChg chg="modSp mod">
        <pc:chgData name="Doreen Osgood" userId="e1951cd2-64a1-49b0-84cb-d345a64e788e" providerId="ADAL" clId="{BD000061-D739-44C1-9543-9C940DA43594}" dt="2024-11-21T17:50:38.902" v="0" actId="1076"/>
        <pc:sldMkLst>
          <pc:docMk/>
          <pc:sldMk cId="0" sldId="281"/>
        </pc:sldMkLst>
        <pc:picChg chg="mod">
          <ac:chgData name="Doreen Osgood" userId="e1951cd2-64a1-49b0-84cb-d345a64e788e" providerId="ADAL" clId="{BD000061-D739-44C1-9543-9C940DA43594}" dt="2024-11-21T17:50:38.902" v="0" actId="1076"/>
          <ac:picMkLst>
            <pc:docMk/>
            <pc:sldMk cId="0" sldId="281"/>
            <ac:picMk id="560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2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2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534009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0"/>
          <p:cNvSpPr txBox="1">
            <a:spLocks noGrp="1"/>
          </p:cNvSpPr>
          <p:nvPr>
            <p:ph type="body" idx="1"/>
          </p:nvPr>
        </p:nvSpPr>
        <p:spPr>
          <a:xfrm>
            <a:off x="762003" y="5947241"/>
            <a:ext cx="9932459" cy="393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 b="0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body" idx="2"/>
          </p:nvPr>
        </p:nvSpPr>
        <p:spPr>
          <a:xfrm>
            <a:off x="762003" y="5469638"/>
            <a:ext cx="9932459" cy="46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80"/>
              <a:buNone/>
              <a:defRPr sz="3200" b="1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title"/>
          </p:nvPr>
        </p:nvSpPr>
        <p:spPr>
          <a:xfrm>
            <a:off x="762006" y="1987769"/>
            <a:ext cx="992191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7267" y="5943651"/>
            <a:ext cx="3575867" cy="85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Slide_3">
  <p:cSld name="Section Slide_3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1"/>
          <p:cNvSpPr/>
          <p:nvPr/>
        </p:nvSpPr>
        <p:spPr>
          <a:xfrm>
            <a:off x="0" y="5811520"/>
            <a:ext cx="12192000" cy="1046480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41"/>
          <p:cNvSpPr txBox="1">
            <a:spLocks noGrp="1"/>
          </p:cNvSpPr>
          <p:nvPr>
            <p:ph type="title"/>
          </p:nvPr>
        </p:nvSpPr>
        <p:spPr>
          <a:xfrm>
            <a:off x="762006" y="2396404"/>
            <a:ext cx="992191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libri"/>
              <a:buNone/>
              <a:defRPr sz="48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5" name="Google Shape;55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2099" y="6144221"/>
            <a:ext cx="2554191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2"/>
          <p:cNvSpPr/>
          <p:nvPr/>
        </p:nvSpPr>
        <p:spPr>
          <a:xfrm>
            <a:off x="0" y="1343611"/>
            <a:ext cx="12192000" cy="4728897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42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3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43"/>
          <p:cNvSpPr txBox="1">
            <a:spLocks noGrp="1"/>
          </p:cNvSpPr>
          <p:nvPr>
            <p:ph type="body" idx="1"/>
          </p:nvPr>
        </p:nvSpPr>
        <p:spPr>
          <a:xfrm>
            <a:off x="484719" y="1706883"/>
            <a:ext cx="5509683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484717" y="617712"/>
            <a:ext cx="11222376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 txBox="1">
            <a:spLocks noGrp="1"/>
          </p:cNvSpPr>
          <p:nvPr>
            <p:ph type="body" idx="2"/>
          </p:nvPr>
        </p:nvSpPr>
        <p:spPr>
          <a:xfrm>
            <a:off x="6197414" y="1706883"/>
            <a:ext cx="5509683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and Content">
  <p:cSld name="Subtitle and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4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44"/>
          <p:cNvSpPr txBox="1">
            <a:spLocks noGrp="1"/>
          </p:cNvSpPr>
          <p:nvPr>
            <p:ph type="body" idx="1"/>
          </p:nvPr>
        </p:nvSpPr>
        <p:spPr>
          <a:xfrm>
            <a:off x="484721" y="2072642"/>
            <a:ext cx="11222567" cy="3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4"/>
          <p:cNvSpPr txBox="1">
            <a:spLocks noGrp="1"/>
          </p:cNvSpPr>
          <p:nvPr>
            <p:ph type="body" idx="2"/>
          </p:nvPr>
        </p:nvSpPr>
        <p:spPr>
          <a:xfrm>
            <a:off x="484721" y="1528236"/>
            <a:ext cx="11222565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ubtitle and Content">
  <p:cSld name="Two Subtitle and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5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484717" y="2072642"/>
            <a:ext cx="5510784" cy="3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body" idx="2"/>
          </p:nvPr>
        </p:nvSpPr>
        <p:spPr>
          <a:xfrm>
            <a:off x="484717" y="1528236"/>
            <a:ext cx="5510784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body" idx="3"/>
          </p:nvPr>
        </p:nvSpPr>
        <p:spPr>
          <a:xfrm>
            <a:off x="6196499" y="2072642"/>
            <a:ext cx="5510784" cy="3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5"/>
          <p:cNvSpPr txBox="1">
            <a:spLocks noGrp="1"/>
          </p:cNvSpPr>
          <p:nvPr>
            <p:ph type="body" idx="4"/>
          </p:nvPr>
        </p:nvSpPr>
        <p:spPr>
          <a:xfrm>
            <a:off x="6196499" y="1528236"/>
            <a:ext cx="5510784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Takeaway (right)">
  <p:cSld name="Image and Takeaway (right)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6"/>
          <p:cNvSpPr>
            <a:spLocks noGrp="1"/>
          </p:cNvSpPr>
          <p:nvPr>
            <p:ph type="pic" idx="2"/>
          </p:nvPr>
        </p:nvSpPr>
        <p:spPr>
          <a:xfrm>
            <a:off x="2" y="1343609"/>
            <a:ext cx="8035636" cy="4735459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46"/>
          <p:cNvSpPr txBox="1">
            <a:spLocks noGrp="1"/>
          </p:cNvSpPr>
          <p:nvPr>
            <p:ph type="body" idx="1"/>
          </p:nvPr>
        </p:nvSpPr>
        <p:spPr>
          <a:xfrm>
            <a:off x="8093325" y="1344086"/>
            <a:ext cx="4098679" cy="47349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45700" rIns="274300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lt1"/>
                </a:solidFill>
              </a:defRPr>
            </a:lvl1pPr>
            <a:lvl2pPr marL="914400" lvl="1" indent="-38101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667">
                <a:solidFill>
                  <a:schemeClr val="lt1"/>
                </a:solidFill>
              </a:defRPr>
            </a:lvl2pPr>
            <a:lvl3pPr marL="1371600" lvl="2" indent="-36576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160"/>
              <a:buChar char="•"/>
              <a:defRPr sz="2400">
                <a:solidFill>
                  <a:schemeClr val="lt1"/>
                </a:solidFill>
              </a:defRPr>
            </a:lvl3pPr>
            <a:lvl4pPr marL="1828800" lvl="3" indent="-35050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20"/>
              <a:buChar char="–"/>
              <a:defRPr sz="2133">
                <a:solidFill>
                  <a:schemeClr val="lt1"/>
                </a:solidFill>
              </a:defRPr>
            </a:lvl4pPr>
            <a:lvl5pPr marL="2286000" lvl="4" indent="-33529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80"/>
              <a:buChar char="•"/>
              <a:defRPr sz="1867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title"/>
          </p:nvPr>
        </p:nvSpPr>
        <p:spPr>
          <a:xfrm>
            <a:off x="484721" y="61771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 sz="3466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keaway (bottom)">
  <p:cSld name="Takeaway (bottom)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7"/>
          <p:cNvSpPr/>
          <p:nvPr/>
        </p:nvSpPr>
        <p:spPr>
          <a:xfrm>
            <a:off x="0" y="1343608"/>
            <a:ext cx="12192000" cy="380876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47"/>
          <p:cNvSpPr txBox="1">
            <a:spLocks noGrp="1"/>
          </p:cNvSpPr>
          <p:nvPr>
            <p:ph type="body" idx="1"/>
          </p:nvPr>
        </p:nvSpPr>
        <p:spPr>
          <a:xfrm>
            <a:off x="0" y="5210829"/>
            <a:ext cx="12192000" cy="8682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2"/>
          </p:nvPr>
        </p:nvSpPr>
        <p:spPr>
          <a:xfrm>
            <a:off x="484721" y="1706881"/>
            <a:ext cx="11222567" cy="3232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and Takeaway">
  <p:cSld name="Subtitle and Takeawa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8"/>
          <p:cNvSpPr/>
          <p:nvPr/>
        </p:nvSpPr>
        <p:spPr>
          <a:xfrm>
            <a:off x="0" y="1343608"/>
            <a:ext cx="12192000" cy="380876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48"/>
          <p:cNvSpPr txBox="1">
            <a:spLocks noGrp="1"/>
          </p:cNvSpPr>
          <p:nvPr>
            <p:ph type="body" idx="1"/>
          </p:nvPr>
        </p:nvSpPr>
        <p:spPr>
          <a:xfrm>
            <a:off x="0" y="5210829"/>
            <a:ext cx="12192000" cy="8682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48"/>
          <p:cNvSpPr txBox="1">
            <a:spLocks noGrp="1"/>
          </p:cNvSpPr>
          <p:nvPr>
            <p:ph type="body" idx="2"/>
          </p:nvPr>
        </p:nvSpPr>
        <p:spPr>
          <a:xfrm>
            <a:off x="484721" y="2072642"/>
            <a:ext cx="11222567" cy="293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48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8"/>
          <p:cNvSpPr txBox="1">
            <a:spLocks noGrp="1"/>
          </p:cNvSpPr>
          <p:nvPr>
            <p:ph type="body" idx="3"/>
          </p:nvPr>
        </p:nvSpPr>
        <p:spPr>
          <a:xfrm>
            <a:off x="484721" y="1528236"/>
            <a:ext cx="10979149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Takeaway (left)">
  <p:cSld name="Content and Takeaway (left)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9"/>
          <p:cNvSpPr/>
          <p:nvPr/>
        </p:nvSpPr>
        <p:spPr>
          <a:xfrm>
            <a:off x="3452094" y="1343609"/>
            <a:ext cx="8739909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0" tIns="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49"/>
          <p:cNvSpPr txBox="1">
            <a:spLocks noGrp="1"/>
          </p:cNvSpPr>
          <p:nvPr>
            <p:ph type="body" idx="1"/>
          </p:nvPr>
        </p:nvSpPr>
        <p:spPr>
          <a:xfrm>
            <a:off x="3" y="1343609"/>
            <a:ext cx="3408219" cy="4735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137150" rIns="91425" bIns="1828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667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160"/>
              <a:buNone/>
              <a:defRPr>
                <a:solidFill>
                  <a:schemeClr val="lt1"/>
                </a:solidFill>
              </a:defRPr>
            </a:lvl3pPr>
            <a:lvl4pPr marL="1828800" lvl="3" indent="-35050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20"/>
              <a:buChar char="–"/>
              <a:defRPr>
                <a:solidFill>
                  <a:schemeClr val="dk1"/>
                </a:solidFill>
              </a:defRPr>
            </a:lvl4pPr>
            <a:lvl5pPr marL="2286000" lvl="4" indent="-33529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80"/>
              <a:buChar char="•"/>
              <a:defRPr>
                <a:solidFill>
                  <a:schemeClr val="dk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49"/>
          <p:cNvSpPr txBox="1">
            <a:spLocks noGrp="1"/>
          </p:cNvSpPr>
          <p:nvPr>
            <p:ph type="body" idx="2"/>
          </p:nvPr>
        </p:nvSpPr>
        <p:spPr>
          <a:xfrm>
            <a:off x="3599145" y="2072640"/>
            <a:ext cx="8108139" cy="389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49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9"/>
          <p:cNvSpPr txBox="1">
            <a:spLocks noGrp="1"/>
          </p:cNvSpPr>
          <p:nvPr>
            <p:ph type="body" idx="3"/>
          </p:nvPr>
        </p:nvSpPr>
        <p:spPr>
          <a:xfrm>
            <a:off x="3599150" y="1528236"/>
            <a:ext cx="8002305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Collage">
  <p:cSld name="Photo Collag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0"/>
          <p:cNvSpPr>
            <a:spLocks noGrp="1"/>
          </p:cNvSpPr>
          <p:nvPr>
            <p:ph type="pic" idx="2"/>
          </p:nvPr>
        </p:nvSpPr>
        <p:spPr>
          <a:xfrm>
            <a:off x="6151422" y="1343611"/>
            <a:ext cx="2992581" cy="4736884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50"/>
          <p:cNvSpPr>
            <a:spLocks noGrp="1"/>
          </p:cNvSpPr>
          <p:nvPr>
            <p:ph type="pic" idx="3"/>
          </p:nvPr>
        </p:nvSpPr>
        <p:spPr>
          <a:xfrm>
            <a:off x="3" y="3777426"/>
            <a:ext cx="3020291" cy="2303068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50"/>
          <p:cNvSpPr>
            <a:spLocks noGrp="1"/>
          </p:cNvSpPr>
          <p:nvPr>
            <p:ph type="pic" idx="4"/>
          </p:nvPr>
        </p:nvSpPr>
        <p:spPr>
          <a:xfrm>
            <a:off x="0" y="1343609"/>
            <a:ext cx="6096000" cy="2379307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50"/>
          <p:cNvSpPr>
            <a:spLocks noGrp="1"/>
          </p:cNvSpPr>
          <p:nvPr>
            <p:ph type="pic" idx="5"/>
          </p:nvPr>
        </p:nvSpPr>
        <p:spPr>
          <a:xfrm>
            <a:off x="9188726" y="3777426"/>
            <a:ext cx="2992581" cy="2301643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50"/>
          <p:cNvSpPr>
            <a:spLocks noGrp="1"/>
          </p:cNvSpPr>
          <p:nvPr>
            <p:ph type="pic" idx="6"/>
          </p:nvPr>
        </p:nvSpPr>
        <p:spPr>
          <a:xfrm>
            <a:off x="9186297" y="1343609"/>
            <a:ext cx="2992581" cy="2379307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50"/>
          <p:cNvSpPr>
            <a:spLocks noGrp="1"/>
          </p:cNvSpPr>
          <p:nvPr>
            <p:ph type="pic" idx="7"/>
          </p:nvPr>
        </p:nvSpPr>
        <p:spPr>
          <a:xfrm>
            <a:off x="3075711" y="3777426"/>
            <a:ext cx="3020291" cy="2301643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50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hoto w/Label">
  <p:cSld name="Two Photo w/Label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1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51"/>
          <p:cNvSpPr>
            <a:spLocks noGrp="1"/>
          </p:cNvSpPr>
          <p:nvPr>
            <p:ph type="pic" idx="2"/>
          </p:nvPr>
        </p:nvSpPr>
        <p:spPr>
          <a:xfrm>
            <a:off x="2318714" y="1564919"/>
            <a:ext cx="3685309" cy="3415004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51"/>
          <p:cNvSpPr>
            <a:spLocks noGrp="1"/>
          </p:cNvSpPr>
          <p:nvPr>
            <p:ph type="pic" idx="3"/>
          </p:nvPr>
        </p:nvSpPr>
        <p:spPr>
          <a:xfrm>
            <a:off x="6206838" y="1564919"/>
            <a:ext cx="3685309" cy="3415004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51"/>
          <p:cNvSpPr txBox="1">
            <a:spLocks noGrp="1"/>
          </p:cNvSpPr>
          <p:nvPr>
            <p:ph type="body" idx="1"/>
          </p:nvPr>
        </p:nvSpPr>
        <p:spPr>
          <a:xfrm>
            <a:off x="2318714" y="4979925"/>
            <a:ext cx="3684924" cy="8957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51"/>
          <p:cNvSpPr txBox="1">
            <a:spLocks noGrp="1"/>
          </p:cNvSpPr>
          <p:nvPr>
            <p:ph type="body" idx="4"/>
          </p:nvPr>
        </p:nvSpPr>
        <p:spPr>
          <a:xfrm>
            <a:off x="6207223" y="4979925"/>
            <a:ext cx="3684924" cy="8957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51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hotos and Takeaway">
  <p:cSld name="Two Photos and Takeawa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2"/>
          <p:cNvSpPr>
            <a:spLocks noGrp="1"/>
          </p:cNvSpPr>
          <p:nvPr>
            <p:ph type="pic" idx="2"/>
          </p:nvPr>
        </p:nvSpPr>
        <p:spPr>
          <a:xfrm>
            <a:off x="4" y="1343609"/>
            <a:ext cx="4045527" cy="4735459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52"/>
          <p:cNvSpPr>
            <a:spLocks noGrp="1"/>
          </p:cNvSpPr>
          <p:nvPr>
            <p:ph type="pic" idx="3"/>
          </p:nvPr>
        </p:nvSpPr>
        <p:spPr>
          <a:xfrm>
            <a:off x="8146477" y="1343609"/>
            <a:ext cx="4045527" cy="4735459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52"/>
          <p:cNvSpPr txBox="1">
            <a:spLocks noGrp="1"/>
          </p:cNvSpPr>
          <p:nvPr>
            <p:ph type="body" idx="1"/>
          </p:nvPr>
        </p:nvSpPr>
        <p:spPr>
          <a:xfrm>
            <a:off x="4084320" y="1341122"/>
            <a:ext cx="4023360" cy="47379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27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52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and Content (right)">
  <p:cSld name="Photo and Content (right)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3"/>
          <p:cNvSpPr/>
          <p:nvPr/>
        </p:nvSpPr>
        <p:spPr>
          <a:xfrm>
            <a:off x="1" y="1343609"/>
            <a:ext cx="8005944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53"/>
          <p:cNvSpPr>
            <a:spLocks noGrp="1"/>
          </p:cNvSpPr>
          <p:nvPr>
            <p:ph type="pic" idx="2"/>
          </p:nvPr>
        </p:nvSpPr>
        <p:spPr>
          <a:xfrm>
            <a:off x="8064403" y="1343223"/>
            <a:ext cx="4128655" cy="3817503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53"/>
          <p:cNvSpPr txBox="1">
            <a:spLocks noGrp="1"/>
          </p:cNvSpPr>
          <p:nvPr>
            <p:ph type="body" idx="1"/>
          </p:nvPr>
        </p:nvSpPr>
        <p:spPr>
          <a:xfrm>
            <a:off x="8064399" y="5160726"/>
            <a:ext cx="4128128" cy="9183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53"/>
          <p:cNvSpPr txBox="1">
            <a:spLocks noGrp="1"/>
          </p:cNvSpPr>
          <p:nvPr>
            <p:ph type="body" idx="3"/>
          </p:nvPr>
        </p:nvSpPr>
        <p:spPr>
          <a:xfrm>
            <a:off x="484719" y="1706883"/>
            <a:ext cx="7521228" cy="423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53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and Content (left)">
  <p:cSld name="Photo and Content (left)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4"/>
          <p:cNvSpPr/>
          <p:nvPr/>
        </p:nvSpPr>
        <p:spPr>
          <a:xfrm>
            <a:off x="4186697" y="1343609"/>
            <a:ext cx="8005304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4"/>
          <p:cNvSpPr>
            <a:spLocks noGrp="1"/>
          </p:cNvSpPr>
          <p:nvPr>
            <p:ph type="pic" idx="2"/>
          </p:nvPr>
        </p:nvSpPr>
        <p:spPr>
          <a:xfrm>
            <a:off x="-411" y="1343223"/>
            <a:ext cx="4128655" cy="3821447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54"/>
          <p:cNvSpPr txBox="1">
            <a:spLocks noGrp="1"/>
          </p:cNvSpPr>
          <p:nvPr>
            <p:ph type="body" idx="1"/>
          </p:nvPr>
        </p:nvSpPr>
        <p:spPr>
          <a:xfrm>
            <a:off x="-413" y="5164667"/>
            <a:ext cx="4128128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54"/>
          <p:cNvSpPr txBox="1">
            <a:spLocks noGrp="1"/>
          </p:cNvSpPr>
          <p:nvPr>
            <p:ph type="body" idx="3"/>
          </p:nvPr>
        </p:nvSpPr>
        <p:spPr>
          <a:xfrm>
            <a:off x="4300606" y="1706883"/>
            <a:ext cx="7406681" cy="4297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54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5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5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4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6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6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5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5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5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6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8" name="Google Shape;148;p5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5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5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7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5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5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5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8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8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5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5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5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9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5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5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5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5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5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2"/>
          <p:cNvSpPr txBox="1">
            <a:spLocks noGrp="1"/>
          </p:cNvSpPr>
          <p:nvPr>
            <p:ph type="body" idx="1"/>
          </p:nvPr>
        </p:nvSpPr>
        <p:spPr>
          <a:xfrm>
            <a:off x="484717" y="1706883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title"/>
          </p:nvPr>
        </p:nvSpPr>
        <p:spPr>
          <a:xfrm>
            <a:off x="484717" y="617712"/>
            <a:ext cx="11222376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0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60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3" name="Google Shape;173;p60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60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5" name="Google Shape;175;p60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6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6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6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6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6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6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62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87" name="Google Shape;187;p6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8" name="Google Shape;188;p6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6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6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63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4" name="Google Shape;194;p6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5" name="Google Shape;195;p6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6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6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6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6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6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6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5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65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6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6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6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6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534009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67"/>
          <p:cNvSpPr txBox="1">
            <a:spLocks noGrp="1"/>
          </p:cNvSpPr>
          <p:nvPr>
            <p:ph type="body" idx="1"/>
          </p:nvPr>
        </p:nvSpPr>
        <p:spPr>
          <a:xfrm>
            <a:off x="762003" y="5947241"/>
            <a:ext cx="9932459" cy="393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667" b="0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67"/>
          <p:cNvSpPr txBox="1">
            <a:spLocks noGrp="1"/>
          </p:cNvSpPr>
          <p:nvPr>
            <p:ph type="body" idx="2"/>
          </p:nvPr>
        </p:nvSpPr>
        <p:spPr>
          <a:xfrm>
            <a:off x="762003" y="5469638"/>
            <a:ext cx="9932459" cy="46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80"/>
              <a:buNone/>
              <a:defRPr sz="3200" b="1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67"/>
          <p:cNvSpPr txBox="1">
            <a:spLocks noGrp="1"/>
          </p:cNvSpPr>
          <p:nvPr>
            <p:ph type="title"/>
          </p:nvPr>
        </p:nvSpPr>
        <p:spPr>
          <a:xfrm>
            <a:off x="762006" y="1987769"/>
            <a:ext cx="992191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0" name="Google Shape;220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7267" y="5943651"/>
            <a:ext cx="3575867" cy="85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Slide_3">
  <p:cSld name="Section Slide_3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8"/>
          <p:cNvSpPr/>
          <p:nvPr/>
        </p:nvSpPr>
        <p:spPr>
          <a:xfrm>
            <a:off x="0" y="5811520"/>
            <a:ext cx="12192000" cy="1046480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68"/>
          <p:cNvSpPr txBox="1">
            <a:spLocks noGrp="1"/>
          </p:cNvSpPr>
          <p:nvPr>
            <p:ph type="title"/>
          </p:nvPr>
        </p:nvSpPr>
        <p:spPr>
          <a:xfrm>
            <a:off x="762006" y="2396404"/>
            <a:ext cx="9921913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alibri"/>
              <a:buNone/>
              <a:defRPr sz="48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4" name="Google Shape;224;p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2099" y="6144221"/>
            <a:ext cx="2554191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9"/>
          <p:cNvSpPr/>
          <p:nvPr/>
        </p:nvSpPr>
        <p:spPr>
          <a:xfrm>
            <a:off x="0" y="1343611"/>
            <a:ext cx="12192000" cy="4728897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69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Conten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0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70"/>
          <p:cNvSpPr txBox="1">
            <a:spLocks noGrp="1"/>
          </p:cNvSpPr>
          <p:nvPr>
            <p:ph type="body" idx="1"/>
          </p:nvPr>
        </p:nvSpPr>
        <p:spPr>
          <a:xfrm>
            <a:off x="484717" y="1706883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70"/>
          <p:cNvSpPr txBox="1">
            <a:spLocks noGrp="1"/>
          </p:cNvSpPr>
          <p:nvPr>
            <p:ph type="title"/>
          </p:nvPr>
        </p:nvSpPr>
        <p:spPr>
          <a:xfrm>
            <a:off x="484717" y="617712"/>
            <a:ext cx="11222376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Takeaway (right)">
  <p:cSld name="Content and Takeaway (right)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3"/>
          <p:cNvSpPr/>
          <p:nvPr/>
        </p:nvSpPr>
        <p:spPr>
          <a:xfrm>
            <a:off x="2" y="1343610"/>
            <a:ext cx="8071103" cy="473190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3"/>
          <p:cNvSpPr txBox="1">
            <a:spLocks noGrp="1"/>
          </p:cNvSpPr>
          <p:nvPr>
            <p:ph type="body" idx="1"/>
          </p:nvPr>
        </p:nvSpPr>
        <p:spPr>
          <a:xfrm>
            <a:off x="8071103" y="1341122"/>
            <a:ext cx="4133088" cy="47379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274300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3"/>
          <p:cNvSpPr txBox="1">
            <a:spLocks noGrp="1"/>
          </p:cNvSpPr>
          <p:nvPr>
            <p:ph type="body" idx="2"/>
          </p:nvPr>
        </p:nvSpPr>
        <p:spPr>
          <a:xfrm>
            <a:off x="484721" y="1706880"/>
            <a:ext cx="7586133" cy="415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1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71"/>
          <p:cNvSpPr txBox="1">
            <a:spLocks noGrp="1"/>
          </p:cNvSpPr>
          <p:nvPr>
            <p:ph type="body" idx="1"/>
          </p:nvPr>
        </p:nvSpPr>
        <p:spPr>
          <a:xfrm>
            <a:off x="484719" y="1706883"/>
            <a:ext cx="5509683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71"/>
          <p:cNvSpPr txBox="1">
            <a:spLocks noGrp="1"/>
          </p:cNvSpPr>
          <p:nvPr>
            <p:ph type="title"/>
          </p:nvPr>
        </p:nvSpPr>
        <p:spPr>
          <a:xfrm>
            <a:off x="484717" y="617712"/>
            <a:ext cx="11222376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71"/>
          <p:cNvSpPr txBox="1">
            <a:spLocks noGrp="1"/>
          </p:cNvSpPr>
          <p:nvPr>
            <p:ph type="body" idx="2"/>
          </p:nvPr>
        </p:nvSpPr>
        <p:spPr>
          <a:xfrm>
            <a:off x="6197414" y="1706883"/>
            <a:ext cx="5509683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and Content">
  <p:cSld name="Subtitle and Content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2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72"/>
          <p:cNvSpPr txBox="1">
            <a:spLocks noGrp="1"/>
          </p:cNvSpPr>
          <p:nvPr>
            <p:ph type="body" idx="1"/>
          </p:nvPr>
        </p:nvSpPr>
        <p:spPr>
          <a:xfrm>
            <a:off x="484721" y="2072642"/>
            <a:ext cx="11222567" cy="3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72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72"/>
          <p:cNvSpPr txBox="1">
            <a:spLocks noGrp="1"/>
          </p:cNvSpPr>
          <p:nvPr>
            <p:ph type="body" idx="2"/>
          </p:nvPr>
        </p:nvSpPr>
        <p:spPr>
          <a:xfrm>
            <a:off x="484721" y="1528236"/>
            <a:ext cx="11222565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ubtitle and Content">
  <p:cSld name="Two Subtitle and Content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73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73"/>
          <p:cNvSpPr txBox="1">
            <a:spLocks noGrp="1"/>
          </p:cNvSpPr>
          <p:nvPr>
            <p:ph type="body" idx="1"/>
          </p:nvPr>
        </p:nvSpPr>
        <p:spPr>
          <a:xfrm>
            <a:off x="484717" y="2072642"/>
            <a:ext cx="5510784" cy="3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73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73"/>
          <p:cNvSpPr txBox="1">
            <a:spLocks noGrp="1"/>
          </p:cNvSpPr>
          <p:nvPr>
            <p:ph type="body" idx="2"/>
          </p:nvPr>
        </p:nvSpPr>
        <p:spPr>
          <a:xfrm>
            <a:off x="484717" y="1528236"/>
            <a:ext cx="5510784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73"/>
          <p:cNvSpPr txBox="1">
            <a:spLocks noGrp="1"/>
          </p:cNvSpPr>
          <p:nvPr>
            <p:ph type="body" idx="3"/>
          </p:nvPr>
        </p:nvSpPr>
        <p:spPr>
          <a:xfrm>
            <a:off x="6196499" y="2072642"/>
            <a:ext cx="5510784" cy="3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8" name="Google Shape;248;p73"/>
          <p:cNvSpPr txBox="1">
            <a:spLocks noGrp="1"/>
          </p:cNvSpPr>
          <p:nvPr>
            <p:ph type="body" idx="4"/>
          </p:nvPr>
        </p:nvSpPr>
        <p:spPr>
          <a:xfrm>
            <a:off x="6196499" y="1528236"/>
            <a:ext cx="5510784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Panel Image">
  <p:cSld name="Three Panel Image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4"/>
          <p:cNvSpPr>
            <a:spLocks noGrp="1"/>
          </p:cNvSpPr>
          <p:nvPr>
            <p:ph type="pic" idx="2"/>
          </p:nvPr>
        </p:nvSpPr>
        <p:spPr>
          <a:xfrm>
            <a:off x="4161395" y="1343607"/>
            <a:ext cx="3879273" cy="4735460"/>
          </a:xfrm>
          <a:prstGeom prst="rect">
            <a:avLst/>
          </a:prstGeom>
          <a:noFill/>
          <a:ln>
            <a:noFill/>
          </a:ln>
        </p:spPr>
      </p:sp>
      <p:sp>
        <p:nvSpPr>
          <p:cNvPr id="251" name="Google Shape;251;p74"/>
          <p:cNvSpPr>
            <a:spLocks noGrp="1"/>
          </p:cNvSpPr>
          <p:nvPr>
            <p:ph type="pic" idx="3"/>
          </p:nvPr>
        </p:nvSpPr>
        <p:spPr>
          <a:xfrm>
            <a:off x="8088342" y="1343607"/>
            <a:ext cx="4100945" cy="4735460"/>
          </a:xfrm>
          <a:prstGeom prst="rect">
            <a:avLst/>
          </a:prstGeom>
          <a:noFill/>
          <a:ln>
            <a:noFill/>
          </a:ln>
        </p:spPr>
      </p:sp>
      <p:sp>
        <p:nvSpPr>
          <p:cNvPr id="252" name="Google Shape;252;p74"/>
          <p:cNvSpPr>
            <a:spLocks noGrp="1"/>
          </p:cNvSpPr>
          <p:nvPr>
            <p:ph type="pic" idx="4"/>
          </p:nvPr>
        </p:nvSpPr>
        <p:spPr>
          <a:xfrm>
            <a:off x="4" y="1343607"/>
            <a:ext cx="4100945" cy="4735460"/>
          </a:xfrm>
          <a:prstGeom prst="rect">
            <a:avLst/>
          </a:prstGeom>
          <a:noFill/>
          <a:ln>
            <a:noFill/>
          </a:ln>
        </p:spPr>
      </p:sp>
      <p:sp>
        <p:nvSpPr>
          <p:cNvPr id="253" name="Google Shape;253;p74"/>
          <p:cNvSpPr txBox="1">
            <a:spLocks noGrp="1"/>
          </p:cNvSpPr>
          <p:nvPr>
            <p:ph type="title"/>
          </p:nvPr>
        </p:nvSpPr>
        <p:spPr>
          <a:xfrm>
            <a:off x="484721" y="61771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 sz="3466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Takeaway (right)">
  <p:cSld name="Image and Takeaway (right)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75"/>
          <p:cNvSpPr>
            <a:spLocks noGrp="1"/>
          </p:cNvSpPr>
          <p:nvPr>
            <p:ph type="pic" idx="2"/>
          </p:nvPr>
        </p:nvSpPr>
        <p:spPr>
          <a:xfrm>
            <a:off x="2" y="1343609"/>
            <a:ext cx="8035636" cy="4735459"/>
          </a:xfrm>
          <a:prstGeom prst="rect">
            <a:avLst/>
          </a:prstGeom>
          <a:noFill/>
          <a:ln>
            <a:noFill/>
          </a:ln>
        </p:spPr>
      </p:sp>
      <p:sp>
        <p:nvSpPr>
          <p:cNvPr id="256" name="Google Shape;256;p75"/>
          <p:cNvSpPr txBox="1">
            <a:spLocks noGrp="1"/>
          </p:cNvSpPr>
          <p:nvPr>
            <p:ph type="body" idx="1"/>
          </p:nvPr>
        </p:nvSpPr>
        <p:spPr>
          <a:xfrm>
            <a:off x="8093325" y="1344086"/>
            <a:ext cx="4098679" cy="47349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45700" rIns="274300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40"/>
              <a:buNone/>
              <a:defRPr sz="2933">
                <a:solidFill>
                  <a:schemeClr val="lt1"/>
                </a:solidFill>
              </a:defRPr>
            </a:lvl1pPr>
            <a:lvl2pPr marL="914400" lvl="1" indent="-38101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667">
                <a:solidFill>
                  <a:schemeClr val="lt1"/>
                </a:solidFill>
              </a:defRPr>
            </a:lvl2pPr>
            <a:lvl3pPr marL="1371600" lvl="2" indent="-36576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160"/>
              <a:buChar char="•"/>
              <a:defRPr sz="2400">
                <a:solidFill>
                  <a:schemeClr val="lt1"/>
                </a:solidFill>
              </a:defRPr>
            </a:lvl3pPr>
            <a:lvl4pPr marL="1828800" lvl="3" indent="-35050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20"/>
              <a:buChar char="–"/>
              <a:defRPr sz="2133">
                <a:solidFill>
                  <a:schemeClr val="lt1"/>
                </a:solidFill>
              </a:defRPr>
            </a:lvl4pPr>
            <a:lvl5pPr marL="2286000" lvl="4" indent="-33529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80"/>
              <a:buChar char="•"/>
              <a:defRPr sz="1867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" name="Google Shape;257;p75"/>
          <p:cNvSpPr txBox="1">
            <a:spLocks noGrp="1"/>
          </p:cNvSpPr>
          <p:nvPr>
            <p:ph type="title"/>
          </p:nvPr>
        </p:nvSpPr>
        <p:spPr>
          <a:xfrm>
            <a:off x="484721" y="61771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 sz="3466"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Takeaway (right)">
  <p:cSld name="Content and Takeaway (right)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76"/>
          <p:cNvSpPr/>
          <p:nvPr/>
        </p:nvSpPr>
        <p:spPr>
          <a:xfrm>
            <a:off x="2" y="1343610"/>
            <a:ext cx="8071103" cy="473190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76"/>
          <p:cNvSpPr txBox="1">
            <a:spLocks noGrp="1"/>
          </p:cNvSpPr>
          <p:nvPr>
            <p:ph type="body" idx="1"/>
          </p:nvPr>
        </p:nvSpPr>
        <p:spPr>
          <a:xfrm>
            <a:off x="8071103" y="1341122"/>
            <a:ext cx="4133088" cy="47379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274300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76"/>
          <p:cNvSpPr txBox="1">
            <a:spLocks noGrp="1"/>
          </p:cNvSpPr>
          <p:nvPr>
            <p:ph type="body" idx="2"/>
          </p:nvPr>
        </p:nvSpPr>
        <p:spPr>
          <a:xfrm>
            <a:off x="484721" y="1706880"/>
            <a:ext cx="7586133" cy="415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" name="Google Shape;262;p76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keaway (bottom)">
  <p:cSld name="Takeaway (bottom)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77"/>
          <p:cNvSpPr/>
          <p:nvPr/>
        </p:nvSpPr>
        <p:spPr>
          <a:xfrm>
            <a:off x="0" y="1343608"/>
            <a:ext cx="12192000" cy="380876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77"/>
          <p:cNvSpPr txBox="1">
            <a:spLocks noGrp="1"/>
          </p:cNvSpPr>
          <p:nvPr>
            <p:ph type="body" idx="1"/>
          </p:nvPr>
        </p:nvSpPr>
        <p:spPr>
          <a:xfrm>
            <a:off x="0" y="5210829"/>
            <a:ext cx="12192000" cy="8682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p77"/>
          <p:cNvSpPr txBox="1">
            <a:spLocks noGrp="1"/>
          </p:cNvSpPr>
          <p:nvPr>
            <p:ph type="body" idx="2"/>
          </p:nvPr>
        </p:nvSpPr>
        <p:spPr>
          <a:xfrm>
            <a:off x="484721" y="1706881"/>
            <a:ext cx="11222567" cy="3232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7" name="Google Shape;267;p77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and Takeaway">
  <p:cSld name="Subtitle and Takeaway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8"/>
          <p:cNvSpPr/>
          <p:nvPr/>
        </p:nvSpPr>
        <p:spPr>
          <a:xfrm>
            <a:off x="0" y="1343608"/>
            <a:ext cx="12192000" cy="380876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78"/>
          <p:cNvSpPr txBox="1">
            <a:spLocks noGrp="1"/>
          </p:cNvSpPr>
          <p:nvPr>
            <p:ph type="body" idx="1"/>
          </p:nvPr>
        </p:nvSpPr>
        <p:spPr>
          <a:xfrm>
            <a:off x="0" y="5210829"/>
            <a:ext cx="12192000" cy="8682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91425" rIns="274300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" name="Google Shape;271;p78"/>
          <p:cNvSpPr txBox="1">
            <a:spLocks noGrp="1"/>
          </p:cNvSpPr>
          <p:nvPr>
            <p:ph type="body" idx="2"/>
          </p:nvPr>
        </p:nvSpPr>
        <p:spPr>
          <a:xfrm>
            <a:off x="484721" y="2072642"/>
            <a:ext cx="11222567" cy="293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78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78"/>
          <p:cNvSpPr txBox="1">
            <a:spLocks noGrp="1"/>
          </p:cNvSpPr>
          <p:nvPr>
            <p:ph type="body" idx="3"/>
          </p:nvPr>
        </p:nvSpPr>
        <p:spPr>
          <a:xfrm>
            <a:off x="484721" y="1528236"/>
            <a:ext cx="10979149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Takeaway (left)">
  <p:cSld name="Content and Takeaway (left)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79"/>
          <p:cNvSpPr/>
          <p:nvPr/>
        </p:nvSpPr>
        <p:spPr>
          <a:xfrm>
            <a:off x="3452094" y="1343609"/>
            <a:ext cx="8739909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0" tIns="0" rIns="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79"/>
          <p:cNvSpPr txBox="1">
            <a:spLocks noGrp="1"/>
          </p:cNvSpPr>
          <p:nvPr>
            <p:ph type="body" idx="1"/>
          </p:nvPr>
        </p:nvSpPr>
        <p:spPr>
          <a:xfrm>
            <a:off x="3" y="1343609"/>
            <a:ext cx="3408219" cy="4735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4300" tIns="137150" rIns="91425" bIns="1828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667"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lt1"/>
              </a:buClr>
              <a:buSzPts val="2160"/>
              <a:buNone/>
              <a:defRPr>
                <a:solidFill>
                  <a:schemeClr val="lt1"/>
                </a:solidFill>
              </a:defRPr>
            </a:lvl3pPr>
            <a:lvl4pPr marL="1828800" lvl="3" indent="-350501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20"/>
              <a:buChar char="–"/>
              <a:defRPr>
                <a:solidFill>
                  <a:schemeClr val="dk1"/>
                </a:solidFill>
              </a:defRPr>
            </a:lvl4pPr>
            <a:lvl5pPr marL="2286000" lvl="4" indent="-33529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80"/>
              <a:buChar char="•"/>
              <a:defRPr>
                <a:solidFill>
                  <a:schemeClr val="dk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p79"/>
          <p:cNvSpPr txBox="1">
            <a:spLocks noGrp="1"/>
          </p:cNvSpPr>
          <p:nvPr>
            <p:ph type="body" idx="2"/>
          </p:nvPr>
        </p:nvSpPr>
        <p:spPr>
          <a:xfrm>
            <a:off x="3599145" y="2072640"/>
            <a:ext cx="8108139" cy="389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79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79"/>
          <p:cNvSpPr txBox="1">
            <a:spLocks noGrp="1"/>
          </p:cNvSpPr>
          <p:nvPr>
            <p:ph type="body" idx="3"/>
          </p:nvPr>
        </p:nvSpPr>
        <p:spPr>
          <a:xfrm>
            <a:off x="3599150" y="1528236"/>
            <a:ext cx="8002305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80"/>
              <a:buNone/>
              <a:defRPr sz="3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Collage">
  <p:cSld name="Photo Collage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80"/>
          <p:cNvSpPr>
            <a:spLocks noGrp="1"/>
          </p:cNvSpPr>
          <p:nvPr>
            <p:ph type="pic" idx="2"/>
          </p:nvPr>
        </p:nvSpPr>
        <p:spPr>
          <a:xfrm>
            <a:off x="6151422" y="1343611"/>
            <a:ext cx="2992581" cy="4736884"/>
          </a:xfrm>
          <a:prstGeom prst="rect">
            <a:avLst/>
          </a:prstGeom>
          <a:noFill/>
          <a:ln>
            <a:noFill/>
          </a:ln>
        </p:spPr>
      </p:sp>
      <p:sp>
        <p:nvSpPr>
          <p:cNvPr id="282" name="Google Shape;282;p80"/>
          <p:cNvSpPr>
            <a:spLocks noGrp="1"/>
          </p:cNvSpPr>
          <p:nvPr>
            <p:ph type="pic" idx="3"/>
          </p:nvPr>
        </p:nvSpPr>
        <p:spPr>
          <a:xfrm>
            <a:off x="3" y="3777426"/>
            <a:ext cx="3020291" cy="2303068"/>
          </a:xfrm>
          <a:prstGeom prst="rect">
            <a:avLst/>
          </a:prstGeom>
          <a:noFill/>
          <a:ln>
            <a:noFill/>
          </a:ln>
        </p:spPr>
      </p:sp>
      <p:sp>
        <p:nvSpPr>
          <p:cNvPr id="283" name="Google Shape;283;p80"/>
          <p:cNvSpPr>
            <a:spLocks noGrp="1"/>
          </p:cNvSpPr>
          <p:nvPr>
            <p:ph type="pic" idx="4"/>
          </p:nvPr>
        </p:nvSpPr>
        <p:spPr>
          <a:xfrm>
            <a:off x="0" y="1343609"/>
            <a:ext cx="6096000" cy="2379307"/>
          </a:xfrm>
          <a:prstGeom prst="rect">
            <a:avLst/>
          </a:prstGeom>
          <a:noFill/>
          <a:ln>
            <a:noFill/>
          </a:ln>
        </p:spPr>
      </p:sp>
      <p:sp>
        <p:nvSpPr>
          <p:cNvPr id="284" name="Google Shape;284;p80"/>
          <p:cNvSpPr>
            <a:spLocks noGrp="1"/>
          </p:cNvSpPr>
          <p:nvPr>
            <p:ph type="pic" idx="5"/>
          </p:nvPr>
        </p:nvSpPr>
        <p:spPr>
          <a:xfrm>
            <a:off x="9188726" y="3777426"/>
            <a:ext cx="2992581" cy="2301643"/>
          </a:xfrm>
          <a:prstGeom prst="rect">
            <a:avLst/>
          </a:prstGeom>
          <a:noFill/>
          <a:ln>
            <a:noFill/>
          </a:ln>
        </p:spPr>
      </p:sp>
      <p:sp>
        <p:nvSpPr>
          <p:cNvPr id="285" name="Google Shape;285;p80"/>
          <p:cNvSpPr>
            <a:spLocks noGrp="1"/>
          </p:cNvSpPr>
          <p:nvPr>
            <p:ph type="pic" idx="6"/>
          </p:nvPr>
        </p:nvSpPr>
        <p:spPr>
          <a:xfrm>
            <a:off x="9186297" y="1343609"/>
            <a:ext cx="2992581" cy="2379307"/>
          </a:xfrm>
          <a:prstGeom prst="rect">
            <a:avLst/>
          </a:prstGeom>
          <a:noFill/>
          <a:ln>
            <a:noFill/>
          </a:ln>
        </p:spPr>
      </p:sp>
      <p:sp>
        <p:nvSpPr>
          <p:cNvPr id="286" name="Google Shape;286;p80"/>
          <p:cNvSpPr>
            <a:spLocks noGrp="1"/>
          </p:cNvSpPr>
          <p:nvPr>
            <p:ph type="pic" idx="7"/>
          </p:nvPr>
        </p:nvSpPr>
        <p:spPr>
          <a:xfrm>
            <a:off x="3075711" y="3777426"/>
            <a:ext cx="3020291" cy="2301643"/>
          </a:xfrm>
          <a:prstGeom prst="rect">
            <a:avLst/>
          </a:prstGeom>
          <a:noFill/>
          <a:ln>
            <a:noFill/>
          </a:ln>
        </p:spPr>
      </p:sp>
      <p:sp>
        <p:nvSpPr>
          <p:cNvPr id="287" name="Google Shape;287;p80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4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body" idx="1"/>
          </p:nvPr>
        </p:nvSpPr>
        <p:spPr>
          <a:xfrm>
            <a:off x="484717" y="1706883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3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3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Photo">
  <p:cSld name="Single Photo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81"/>
          <p:cNvSpPr>
            <a:spLocks noGrp="1"/>
          </p:cNvSpPr>
          <p:nvPr>
            <p:ph type="pic" idx="2"/>
          </p:nvPr>
        </p:nvSpPr>
        <p:spPr>
          <a:xfrm>
            <a:off x="0" y="1343609"/>
            <a:ext cx="12192000" cy="4735459"/>
          </a:xfrm>
          <a:prstGeom prst="rect">
            <a:avLst/>
          </a:prstGeom>
          <a:noFill/>
          <a:ln>
            <a:noFill/>
          </a:ln>
        </p:spPr>
      </p:sp>
      <p:sp>
        <p:nvSpPr>
          <p:cNvPr id="290" name="Google Shape;290;p81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hoto w/Label">
  <p:cSld name="Two Photo w/Label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2"/>
          <p:cNvSpPr/>
          <p:nvPr/>
        </p:nvSpPr>
        <p:spPr>
          <a:xfrm>
            <a:off x="0" y="1343609"/>
            <a:ext cx="12192000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82"/>
          <p:cNvSpPr>
            <a:spLocks noGrp="1"/>
          </p:cNvSpPr>
          <p:nvPr>
            <p:ph type="pic" idx="2"/>
          </p:nvPr>
        </p:nvSpPr>
        <p:spPr>
          <a:xfrm>
            <a:off x="2318714" y="1564919"/>
            <a:ext cx="3685309" cy="3415004"/>
          </a:xfrm>
          <a:prstGeom prst="rect">
            <a:avLst/>
          </a:prstGeom>
          <a:noFill/>
          <a:ln>
            <a:noFill/>
          </a:ln>
        </p:spPr>
      </p:sp>
      <p:sp>
        <p:nvSpPr>
          <p:cNvPr id="294" name="Google Shape;294;p82"/>
          <p:cNvSpPr>
            <a:spLocks noGrp="1"/>
          </p:cNvSpPr>
          <p:nvPr>
            <p:ph type="pic" idx="3"/>
          </p:nvPr>
        </p:nvSpPr>
        <p:spPr>
          <a:xfrm>
            <a:off x="6206838" y="1564919"/>
            <a:ext cx="3685309" cy="3415004"/>
          </a:xfrm>
          <a:prstGeom prst="rect">
            <a:avLst/>
          </a:prstGeom>
          <a:noFill/>
          <a:ln>
            <a:noFill/>
          </a:ln>
        </p:spPr>
      </p:sp>
      <p:sp>
        <p:nvSpPr>
          <p:cNvPr id="295" name="Google Shape;295;p82"/>
          <p:cNvSpPr txBox="1">
            <a:spLocks noGrp="1"/>
          </p:cNvSpPr>
          <p:nvPr>
            <p:ph type="body" idx="1"/>
          </p:nvPr>
        </p:nvSpPr>
        <p:spPr>
          <a:xfrm>
            <a:off x="2318714" y="4979925"/>
            <a:ext cx="3684924" cy="8957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6" name="Google Shape;296;p82"/>
          <p:cNvSpPr txBox="1">
            <a:spLocks noGrp="1"/>
          </p:cNvSpPr>
          <p:nvPr>
            <p:ph type="body" idx="4"/>
          </p:nvPr>
        </p:nvSpPr>
        <p:spPr>
          <a:xfrm>
            <a:off x="6207223" y="4979925"/>
            <a:ext cx="3684924" cy="8957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7" name="Google Shape;297;p82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hotos and Takeaway">
  <p:cSld name="Two Photos and Takeaway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83"/>
          <p:cNvSpPr>
            <a:spLocks noGrp="1"/>
          </p:cNvSpPr>
          <p:nvPr>
            <p:ph type="pic" idx="2"/>
          </p:nvPr>
        </p:nvSpPr>
        <p:spPr>
          <a:xfrm>
            <a:off x="4" y="1343609"/>
            <a:ext cx="4045527" cy="4735459"/>
          </a:xfrm>
          <a:prstGeom prst="rect">
            <a:avLst/>
          </a:prstGeom>
          <a:noFill/>
          <a:ln>
            <a:noFill/>
          </a:ln>
        </p:spPr>
      </p:sp>
      <p:sp>
        <p:nvSpPr>
          <p:cNvPr id="300" name="Google Shape;300;p83"/>
          <p:cNvSpPr>
            <a:spLocks noGrp="1"/>
          </p:cNvSpPr>
          <p:nvPr>
            <p:ph type="pic" idx="3"/>
          </p:nvPr>
        </p:nvSpPr>
        <p:spPr>
          <a:xfrm>
            <a:off x="8146477" y="1343609"/>
            <a:ext cx="4045527" cy="4735459"/>
          </a:xfrm>
          <a:prstGeom prst="rect">
            <a:avLst/>
          </a:prstGeom>
          <a:noFill/>
          <a:ln>
            <a:noFill/>
          </a:ln>
        </p:spPr>
      </p:sp>
      <p:sp>
        <p:nvSpPr>
          <p:cNvPr id="301" name="Google Shape;301;p83"/>
          <p:cNvSpPr txBox="1">
            <a:spLocks noGrp="1"/>
          </p:cNvSpPr>
          <p:nvPr>
            <p:ph type="body" idx="1"/>
          </p:nvPr>
        </p:nvSpPr>
        <p:spPr>
          <a:xfrm>
            <a:off x="4084320" y="1341122"/>
            <a:ext cx="4023360" cy="47379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182875" rIns="182875" bIns="1828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27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2" name="Google Shape;302;p83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and Content (right)">
  <p:cSld name="Photo and Content (right)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84"/>
          <p:cNvSpPr/>
          <p:nvPr/>
        </p:nvSpPr>
        <p:spPr>
          <a:xfrm>
            <a:off x="1" y="1343609"/>
            <a:ext cx="8005944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4"/>
          <p:cNvSpPr>
            <a:spLocks noGrp="1"/>
          </p:cNvSpPr>
          <p:nvPr>
            <p:ph type="pic" idx="2"/>
          </p:nvPr>
        </p:nvSpPr>
        <p:spPr>
          <a:xfrm>
            <a:off x="8064403" y="1343223"/>
            <a:ext cx="4128655" cy="3817503"/>
          </a:xfrm>
          <a:prstGeom prst="rect">
            <a:avLst/>
          </a:prstGeom>
          <a:noFill/>
          <a:ln>
            <a:noFill/>
          </a:ln>
        </p:spPr>
      </p:sp>
      <p:sp>
        <p:nvSpPr>
          <p:cNvPr id="306" name="Google Shape;306;p84"/>
          <p:cNvSpPr txBox="1">
            <a:spLocks noGrp="1"/>
          </p:cNvSpPr>
          <p:nvPr>
            <p:ph type="body" idx="1"/>
          </p:nvPr>
        </p:nvSpPr>
        <p:spPr>
          <a:xfrm>
            <a:off x="8064399" y="5160726"/>
            <a:ext cx="4128128" cy="9183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84"/>
          <p:cNvSpPr txBox="1">
            <a:spLocks noGrp="1"/>
          </p:cNvSpPr>
          <p:nvPr>
            <p:ph type="body" idx="3"/>
          </p:nvPr>
        </p:nvSpPr>
        <p:spPr>
          <a:xfrm>
            <a:off x="484719" y="1706883"/>
            <a:ext cx="7521228" cy="423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84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and Content (left)">
  <p:cSld name="Photo and Content (left)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85"/>
          <p:cNvSpPr/>
          <p:nvPr/>
        </p:nvSpPr>
        <p:spPr>
          <a:xfrm>
            <a:off x="4186697" y="1343609"/>
            <a:ext cx="8005304" cy="4735459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95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85"/>
          <p:cNvSpPr>
            <a:spLocks noGrp="1"/>
          </p:cNvSpPr>
          <p:nvPr>
            <p:ph type="pic" idx="2"/>
          </p:nvPr>
        </p:nvSpPr>
        <p:spPr>
          <a:xfrm>
            <a:off x="-411" y="1343223"/>
            <a:ext cx="4128655" cy="3821447"/>
          </a:xfrm>
          <a:prstGeom prst="rect">
            <a:avLst/>
          </a:prstGeom>
          <a:noFill/>
          <a:ln>
            <a:noFill/>
          </a:ln>
        </p:spPr>
      </p:sp>
      <p:sp>
        <p:nvSpPr>
          <p:cNvPr id="312" name="Google Shape;312;p85"/>
          <p:cNvSpPr txBox="1">
            <a:spLocks noGrp="1"/>
          </p:cNvSpPr>
          <p:nvPr>
            <p:ph type="body" idx="1"/>
          </p:nvPr>
        </p:nvSpPr>
        <p:spPr>
          <a:xfrm>
            <a:off x="-413" y="5164667"/>
            <a:ext cx="4128128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667">
                <a:solidFill>
                  <a:schemeClr val="lt1"/>
                </a:solidFill>
              </a:defRPr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3" name="Google Shape;313;p85"/>
          <p:cNvSpPr txBox="1">
            <a:spLocks noGrp="1"/>
          </p:cNvSpPr>
          <p:nvPr>
            <p:ph type="body" idx="3"/>
          </p:nvPr>
        </p:nvSpPr>
        <p:spPr>
          <a:xfrm>
            <a:off x="4300606" y="1706883"/>
            <a:ext cx="7406681" cy="4297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4" name="Google Shape;314;p85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White">
  <p:cSld name="Title Only - White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86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itle">
  <p:cSld name="TITLE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88"/>
          <p:cNvSpPr txBox="1">
            <a:spLocks noGrp="1"/>
          </p:cNvSpPr>
          <p:nvPr>
            <p:ph type="ctrTitle"/>
          </p:nvPr>
        </p:nvSpPr>
        <p:spPr>
          <a:xfrm>
            <a:off x="914400" y="2974575"/>
            <a:ext cx="10363200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88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4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6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2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8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rgbClr val="888888"/>
              </a:buClr>
              <a:buSzPts val="751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rgbClr val="888888"/>
              </a:buClr>
              <a:buSzPts val="751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rgbClr val="888888"/>
              </a:buClr>
              <a:buSzPts val="751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rgbClr val="888888"/>
              </a:buClr>
              <a:buSzPts val="751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1" name="Google Shape;321;p8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2" name="Google Shape;322;p8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3" name="Google Shape;323;p8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89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89"/>
          <p:cNvSpPr txBox="1">
            <a:spLocks noGrp="1"/>
          </p:cNvSpPr>
          <p:nvPr>
            <p:ph type="body" idx="1"/>
          </p:nvPr>
        </p:nvSpPr>
        <p:spPr>
          <a:xfrm>
            <a:off x="484717" y="1706883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1pPr>
            <a:lvl2pPr marL="914400" lvl="1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–"/>
              <a:defRPr/>
            </a:lvl2pPr>
            <a:lvl3pPr marL="1371600" lvl="2" indent="-33146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31469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4pPr>
            <a:lvl5pPr marL="2286000" lvl="4" indent="-33147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7" name="Google Shape;327;p8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8" name="Google Shape;328;p8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9" name="Google Shape;329;p8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90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90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4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6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6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3" name="Google Shape;333;p9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4" name="Google Shape;334;p9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5" name="Google Shape;335;p9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5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0"/>
              <a:buFont typeface="Calibri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subTitle" idx="1"/>
          </p:nvPr>
        </p:nvSpPr>
        <p:spPr>
          <a:xfrm>
            <a:off x="2215046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2000" b="1" i="0" cap="none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2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dt" idx="10"/>
          </p:nvPr>
        </p:nvSpPr>
        <p:spPr>
          <a:xfrm>
            <a:off x="1078523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35"/>
          <p:cNvSpPr txBox="1">
            <a:spLocks noGrp="1"/>
          </p:cNvSpPr>
          <p:nvPr>
            <p:ph type="ftr" idx="11"/>
          </p:nvPr>
        </p:nvSpPr>
        <p:spPr>
          <a:xfrm>
            <a:off x="4180332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35"/>
          <p:cNvSpPr txBox="1">
            <a:spLocks noGrp="1"/>
          </p:cNvSpPr>
          <p:nvPr>
            <p:ph type="sldNum" idx="12"/>
          </p:nvPr>
        </p:nvSpPr>
        <p:spPr>
          <a:xfrm>
            <a:off x="9067220" y="6375679"/>
            <a:ext cx="2329723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rgbClr val="00316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91"/>
          <p:cNvSpPr txBox="1">
            <a:spLocks noGrp="1"/>
          </p:cNvSpPr>
          <p:nvPr>
            <p:ph type="title"/>
          </p:nvPr>
        </p:nvSpPr>
        <p:spPr>
          <a:xfrm>
            <a:off x="609601" y="1034990"/>
            <a:ext cx="401108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91"/>
          <p:cNvSpPr txBox="1">
            <a:spLocks noGrp="1"/>
          </p:cNvSpPr>
          <p:nvPr>
            <p:ph type="body" idx="1"/>
          </p:nvPr>
        </p:nvSpPr>
        <p:spPr>
          <a:xfrm>
            <a:off x="4766735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148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80"/>
              <a:buChar char="•"/>
              <a:defRPr sz="3200"/>
            </a:lvl1pPr>
            <a:lvl2pPr marL="914400" lvl="1" indent="-38861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520"/>
              <a:buChar char="–"/>
              <a:defRPr sz="2800"/>
            </a:lvl2pPr>
            <a:lvl3pPr marL="1371600" lvl="2" indent="-36576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60"/>
              <a:buChar char="•"/>
              <a:defRPr sz="2400"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 sz="2000"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2000"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39" name="Google Shape;339;p91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6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0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9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1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1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40" name="Google Shape;340;p9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1" name="Google Shape;341;p9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2" name="Google Shape;342;p9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Panel Image">
  <p:cSld name="Three Panel Imag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8"/>
          <p:cNvSpPr>
            <a:spLocks noGrp="1"/>
          </p:cNvSpPr>
          <p:nvPr>
            <p:ph type="pic" idx="2"/>
          </p:nvPr>
        </p:nvSpPr>
        <p:spPr>
          <a:xfrm>
            <a:off x="4161395" y="1343607"/>
            <a:ext cx="3879273" cy="473546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38"/>
          <p:cNvSpPr>
            <a:spLocks noGrp="1"/>
          </p:cNvSpPr>
          <p:nvPr>
            <p:ph type="pic" idx="3"/>
          </p:nvPr>
        </p:nvSpPr>
        <p:spPr>
          <a:xfrm>
            <a:off x="8088342" y="1343607"/>
            <a:ext cx="4100945" cy="473546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38"/>
          <p:cNvSpPr>
            <a:spLocks noGrp="1"/>
          </p:cNvSpPr>
          <p:nvPr>
            <p:ph type="pic" idx="4"/>
          </p:nvPr>
        </p:nvSpPr>
        <p:spPr>
          <a:xfrm>
            <a:off x="4" y="1343607"/>
            <a:ext cx="4100945" cy="473546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38"/>
          <p:cNvSpPr txBox="1">
            <a:spLocks noGrp="1"/>
          </p:cNvSpPr>
          <p:nvPr>
            <p:ph type="title"/>
          </p:nvPr>
        </p:nvSpPr>
        <p:spPr>
          <a:xfrm>
            <a:off x="484721" y="61771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 sz="3466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White">
  <p:cSld name="Title Only - Whit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9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Photo">
  <p:cSld name="Single Phot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>
            <a:spLocks noGrp="1"/>
          </p:cNvSpPr>
          <p:nvPr>
            <p:ph type="pic" idx="2"/>
          </p:nvPr>
        </p:nvSpPr>
        <p:spPr>
          <a:xfrm>
            <a:off x="0" y="1343609"/>
            <a:ext cx="12192000" cy="4735459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40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/>
          <p:nvPr/>
        </p:nvSpPr>
        <p:spPr>
          <a:xfrm>
            <a:off x="5541264" y="6254145"/>
            <a:ext cx="11094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33" b="1" i="0" u="none" strike="noStrike" cap="none">
                <a:solidFill>
                  <a:srgbClr val="716F7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33" b="1" i="0" u="none" strike="noStrike" cap="none">
              <a:solidFill>
                <a:srgbClr val="716F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484717" y="1706883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622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640"/>
              <a:buFont typeface="Arial"/>
              <a:buChar char="•"/>
              <a:defRPr sz="29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1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–"/>
              <a:defRPr sz="26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050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–"/>
              <a:defRPr sz="21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529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Char char="•"/>
              <a:defRPr sz="18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751"/>
              <a:buFont typeface="Arial"/>
              <a:buNone/>
              <a:defRPr sz="7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6288" algn="l" rtl="0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751"/>
              <a:buFont typeface="Arial"/>
              <a:buChar char="•"/>
              <a:defRPr sz="7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6288" algn="l" rtl="0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751"/>
              <a:buFont typeface="Arial"/>
              <a:buChar char="•"/>
              <a:defRPr sz="7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6288" algn="l" rtl="0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751"/>
              <a:buFont typeface="Arial"/>
              <a:buChar char="•"/>
              <a:defRPr sz="7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 sz="3466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3" name="Google Shape;13;p29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9335245" y="6144221"/>
            <a:ext cx="2554191" cy="609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7" name="Google Shape;137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3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3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3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6"/>
          <p:cNvSpPr/>
          <p:nvPr/>
        </p:nvSpPr>
        <p:spPr>
          <a:xfrm>
            <a:off x="5541264" y="6254145"/>
            <a:ext cx="11094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33" b="1">
                <a:solidFill>
                  <a:srgbClr val="716F7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33" b="1">
              <a:solidFill>
                <a:srgbClr val="716F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66"/>
          <p:cNvSpPr txBox="1">
            <a:spLocks noGrp="1"/>
          </p:cNvSpPr>
          <p:nvPr>
            <p:ph type="body" idx="1"/>
          </p:nvPr>
        </p:nvSpPr>
        <p:spPr>
          <a:xfrm>
            <a:off x="484717" y="1706883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622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640"/>
              <a:buFont typeface="Arial"/>
              <a:buChar char="•"/>
              <a:defRPr sz="29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1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–"/>
              <a:defRPr sz="26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16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050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Char char="–"/>
              <a:defRPr sz="2133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529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Arial"/>
              <a:buChar char="•"/>
              <a:defRPr sz="1867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751"/>
              <a:buFont typeface="Arial"/>
              <a:buNone/>
              <a:defRPr sz="7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76288" algn="l" rtl="0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751"/>
              <a:buFont typeface="Arial"/>
              <a:buChar char="•"/>
              <a:defRPr sz="7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76288" algn="l" rtl="0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751"/>
              <a:buFont typeface="Arial"/>
              <a:buChar char="•"/>
              <a:defRPr sz="7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76288" algn="l" rtl="0">
              <a:lnSpc>
                <a:spcPct val="90000"/>
              </a:lnSpc>
              <a:spcBef>
                <a:spcPts val="208"/>
              </a:spcBef>
              <a:spcAft>
                <a:spcPts val="0"/>
              </a:spcAft>
              <a:buClr>
                <a:schemeClr val="dk1"/>
              </a:buClr>
              <a:buSzPts val="751"/>
              <a:buFont typeface="Arial"/>
              <a:buChar char="•"/>
              <a:defRPr sz="75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Google Shape;213;p66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  <a:defRPr sz="3466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14" name="Google Shape;214;p66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9335245" y="6144221"/>
            <a:ext cx="2554191" cy="609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embedly.com/widgets/media.html?src=https%3A%2F%2Fwww.youtube.com%2Fembed%2FcAKk31zdt2w%3Ffeature%3Doembed&amp;display_name=YouTube&amp;url=https%3A%2F%2Fwww.youtube.com%2Fwatch%3Fv%3DcAKk31zdt2w&amp;image=https%3A%2F%2Fi.ytimg.com%2Fvi%2FcAKk31zdt2w%2Fhqdefault.jpg&amp;key=40cb30655a7f4a46adaaf18efb05db21&amp;type=text%2Fhtml&amp;schema=youtub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"/>
          <p:cNvSpPr txBox="1">
            <a:spLocks noGrp="1"/>
          </p:cNvSpPr>
          <p:nvPr>
            <p:ph type="body" idx="1"/>
          </p:nvPr>
        </p:nvSpPr>
        <p:spPr>
          <a:xfrm>
            <a:off x="762003" y="5947241"/>
            <a:ext cx="9932459" cy="393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4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LAB 4/4A VIDEO</a:t>
            </a:r>
            <a:endParaRPr/>
          </a:p>
        </p:txBody>
      </p:sp>
      <p:sp>
        <p:nvSpPr>
          <p:cNvPr id="348" name="Google Shape;348;p1"/>
          <p:cNvSpPr txBox="1">
            <a:spLocks noGrp="1"/>
          </p:cNvSpPr>
          <p:nvPr>
            <p:ph type="body" idx="2"/>
          </p:nvPr>
        </p:nvSpPr>
        <p:spPr>
          <a:xfrm>
            <a:off x="762003" y="5469638"/>
            <a:ext cx="9932459" cy="46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</a:pPr>
            <a:r>
              <a:rPr lang="en-US"/>
              <a:t>LABORATORY 4A</a:t>
            </a:r>
            <a:endParaRPr/>
          </a:p>
        </p:txBody>
      </p:sp>
      <p:sp>
        <p:nvSpPr>
          <p:cNvPr id="349" name="Google Shape;349;p1"/>
          <p:cNvSpPr txBox="1">
            <a:spLocks noGrp="1"/>
          </p:cNvSpPr>
          <p:nvPr>
            <p:ph type="title"/>
          </p:nvPr>
        </p:nvSpPr>
        <p:spPr>
          <a:xfrm>
            <a:off x="762005" y="1522212"/>
            <a:ext cx="9921913" cy="1616914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/>
              <a:t>MAKING SURE YOU’VE GOT A RECOMBINANT PLASMID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0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8067"/>
              <a:buFont typeface="Calibri"/>
              <a:buNone/>
            </a:pPr>
            <a:r>
              <a:rPr lang="en-US"/>
              <a:t>WHAT IS THE ORDER OF FRAGMENTS FROM SMALLEST TO LARGEST?</a:t>
            </a:r>
            <a:endParaRPr/>
          </a:p>
        </p:txBody>
      </p:sp>
      <p:pic>
        <p:nvPicPr>
          <p:cNvPr id="408" name="Google Shape;408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83844" y="1706563"/>
            <a:ext cx="4224312" cy="4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10"/>
          <p:cNvSpPr txBox="1"/>
          <p:nvPr/>
        </p:nvSpPr>
        <p:spPr>
          <a:xfrm>
            <a:off x="5192260" y="5859464"/>
            <a:ext cx="1793002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B, G, D, F, A, C, &amp; E</a:t>
            </a:r>
            <a:endParaRPr/>
          </a:p>
        </p:txBody>
      </p:sp>
      <p:sp>
        <p:nvSpPr>
          <p:cNvPr id="410" name="Google Shape;410;p10"/>
          <p:cNvSpPr/>
          <p:nvPr/>
        </p:nvSpPr>
        <p:spPr>
          <a:xfrm>
            <a:off x="2234154" y="1855694"/>
            <a:ext cx="546754" cy="400376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11"/>
          <p:cNvPicPr preferRelativeResize="0"/>
          <p:nvPr/>
        </p:nvPicPr>
        <p:blipFill rotWithShape="1">
          <a:blip r:embed="rId3">
            <a:alphaModFix/>
          </a:blip>
          <a:srcRect l="65662" t="10343"/>
          <a:stretch/>
        </p:blipFill>
        <p:spPr>
          <a:xfrm>
            <a:off x="9534925" y="3316942"/>
            <a:ext cx="2679224" cy="2547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11"/>
          <p:cNvPicPr preferRelativeResize="0"/>
          <p:nvPr/>
        </p:nvPicPr>
        <p:blipFill rotWithShape="1">
          <a:blip r:embed="rId3">
            <a:alphaModFix/>
          </a:blip>
          <a:srcRect l="34802" t="11147" r="34792" b="416"/>
          <a:stretch/>
        </p:blipFill>
        <p:spPr>
          <a:xfrm>
            <a:off x="7066250" y="3316942"/>
            <a:ext cx="2423318" cy="256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11"/>
          <p:cNvPicPr preferRelativeResize="0"/>
          <p:nvPr/>
        </p:nvPicPr>
        <p:blipFill rotWithShape="1">
          <a:blip r:embed="rId3">
            <a:alphaModFix/>
          </a:blip>
          <a:srcRect t="12106" r="65046"/>
          <a:stretch/>
        </p:blipFill>
        <p:spPr>
          <a:xfrm>
            <a:off x="8313525" y="1243478"/>
            <a:ext cx="2696862" cy="246919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11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PLASMID CONFORMATIONS</a:t>
            </a:r>
            <a:endParaRPr/>
          </a:p>
        </p:txBody>
      </p:sp>
      <p:sp>
        <p:nvSpPr>
          <p:cNvPr id="419" name="Google Shape;419;p11"/>
          <p:cNvSpPr txBox="1">
            <a:spLocks noGrp="1"/>
          </p:cNvSpPr>
          <p:nvPr>
            <p:ph type="body" idx="1"/>
          </p:nvPr>
        </p:nvSpPr>
        <p:spPr>
          <a:xfrm>
            <a:off x="484717" y="1706882"/>
            <a:ext cx="6409142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26" lvl="0" indent="-30902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</a:pPr>
            <a:r>
              <a:rPr lang="en-US"/>
              <a:t>Will affect movement through gel</a:t>
            </a:r>
            <a:endParaRPr/>
          </a:p>
          <a:p>
            <a:pPr marL="309026" lvl="0" indent="-30902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10"/>
              <a:buChar char="•"/>
            </a:pPr>
            <a:r>
              <a:rPr lang="en-US"/>
              <a:t>Exist in different configurations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Supercoiled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Nicked circle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Multidimer 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Linear </a:t>
            </a:r>
            <a:endParaRPr/>
          </a:p>
          <a:p>
            <a:pPr marL="609585" lvl="1" indent="-14813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420" name="Google Shape;420;p11"/>
          <p:cNvPicPr preferRelativeResize="0"/>
          <p:nvPr/>
        </p:nvPicPr>
        <p:blipFill rotWithShape="1">
          <a:blip r:embed="rId3">
            <a:alphaModFix/>
          </a:blip>
          <a:srcRect l="11665" t="-84" r="9825" b="87204"/>
          <a:stretch/>
        </p:blipFill>
        <p:spPr>
          <a:xfrm>
            <a:off x="7226770" y="1574081"/>
            <a:ext cx="4870373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2"/>
          <p:cNvSpPr txBox="1">
            <a:spLocks noGrp="1"/>
          </p:cNvSpPr>
          <p:nvPr>
            <p:ph type="body" idx="1"/>
          </p:nvPr>
        </p:nvSpPr>
        <p:spPr>
          <a:xfrm>
            <a:off x="8071103" y="1341122"/>
            <a:ext cx="4133088" cy="47379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274300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426" name="Google Shape;426;p12"/>
          <p:cNvSpPr txBox="1">
            <a:spLocks noGrp="1"/>
          </p:cNvSpPr>
          <p:nvPr>
            <p:ph type="body" idx="2"/>
          </p:nvPr>
        </p:nvSpPr>
        <p:spPr>
          <a:xfrm>
            <a:off x="484721" y="1706880"/>
            <a:ext cx="7586133" cy="415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26" lvl="0" indent="-30902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3000" dirty="0"/>
              <a:t>Most common configuration</a:t>
            </a:r>
            <a:endParaRPr dirty="0"/>
          </a:p>
          <a:p>
            <a:pPr marL="309026" lvl="0" indent="-30902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700"/>
              <a:buChar char="•"/>
            </a:pPr>
            <a:r>
              <a:rPr lang="en-US" sz="3000" dirty="0"/>
              <a:t>Twisted rubber band</a:t>
            </a:r>
            <a:endParaRPr dirty="0"/>
          </a:p>
          <a:p>
            <a:pPr marL="309026" lvl="0" indent="-30902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700"/>
              <a:buChar char="•"/>
            </a:pPr>
            <a:r>
              <a:rPr lang="en-US" sz="3000" dirty="0"/>
              <a:t>Twisting results in compact molecule</a:t>
            </a:r>
            <a:endParaRPr dirty="0"/>
          </a:p>
          <a:p>
            <a:pPr marL="309026" lvl="0" indent="-30902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700"/>
              <a:buChar char="•"/>
            </a:pPr>
            <a:r>
              <a:rPr lang="en-US" sz="3000" dirty="0"/>
              <a:t>Move through gel quickly</a:t>
            </a:r>
            <a:endParaRPr dirty="0"/>
          </a:p>
          <a:p>
            <a:pPr marL="309026" lvl="0" indent="-30902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700"/>
              <a:buChar char="•"/>
            </a:pPr>
            <a:r>
              <a:rPr lang="en-US" sz="3000" dirty="0"/>
              <a:t>Result of an enzyme in bacteria – only seen in replicated bacteria</a:t>
            </a:r>
            <a:endParaRPr dirty="0"/>
          </a:p>
          <a:p>
            <a:pPr marL="309026" lvl="0" indent="-30902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700"/>
              <a:buChar char="•"/>
            </a:pPr>
            <a:r>
              <a:rPr lang="en-US" sz="3000" dirty="0"/>
              <a:t>Default configuration in bacteria</a:t>
            </a:r>
            <a:endParaRPr dirty="0"/>
          </a:p>
        </p:txBody>
      </p:sp>
      <p:sp>
        <p:nvSpPr>
          <p:cNvPr id="427" name="Google Shape;427;p12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PLASMID CONFORMATIONS - SUPERCOILED</a:t>
            </a:r>
            <a:endParaRPr/>
          </a:p>
        </p:txBody>
      </p:sp>
      <p:pic>
        <p:nvPicPr>
          <p:cNvPr id="428" name="Google Shape;428;p12"/>
          <p:cNvPicPr preferRelativeResize="0"/>
          <p:nvPr/>
        </p:nvPicPr>
        <p:blipFill rotWithShape="1">
          <a:blip r:embed="rId3">
            <a:alphaModFix/>
          </a:blip>
          <a:srcRect t="13440" r="65011"/>
          <a:stretch/>
        </p:blipFill>
        <p:spPr>
          <a:xfrm>
            <a:off x="8070852" y="1716765"/>
            <a:ext cx="4174936" cy="3760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3"/>
          <p:cNvSpPr txBox="1">
            <a:spLocks noGrp="1"/>
          </p:cNvSpPr>
          <p:nvPr>
            <p:ph type="body" idx="1"/>
          </p:nvPr>
        </p:nvSpPr>
        <p:spPr>
          <a:xfrm>
            <a:off x="8071103" y="1341122"/>
            <a:ext cx="4133088" cy="47379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274300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434" name="Google Shape;434;p13"/>
          <p:cNvSpPr txBox="1">
            <a:spLocks noGrp="1"/>
          </p:cNvSpPr>
          <p:nvPr>
            <p:ph type="body" idx="2"/>
          </p:nvPr>
        </p:nvSpPr>
        <p:spPr>
          <a:xfrm>
            <a:off x="484721" y="1706880"/>
            <a:ext cx="7586133" cy="415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26" lvl="0" indent="-30902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3000" dirty="0"/>
              <a:t>Floppy circle</a:t>
            </a:r>
            <a:endParaRPr dirty="0"/>
          </a:p>
          <a:p>
            <a:pPr marL="309026" lvl="0" indent="-30902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700"/>
              <a:buChar char="•"/>
            </a:pPr>
            <a:r>
              <a:rPr lang="en-US" sz="3000" dirty="0"/>
              <a:t>Has a break in one of the covalent bonds</a:t>
            </a:r>
            <a:endParaRPr dirty="0"/>
          </a:p>
          <a:p>
            <a:pPr marL="309026" lvl="0" indent="-30902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700"/>
              <a:buChar char="•"/>
            </a:pPr>
            <a:r>
              <a:rPr lang="en-US" sz="3000" dirty="0"/>
              <a:t>Does not move through gel easily</a:t>
            </a:r>
            <a:endParaRPr dirty="0"/>
          </a:p>
        </p:txBody>
      </p:sp>
      <p:sp>
        <p:nvSpPr>
          <p:cNvPr id="435" name="Google Shape;435;p13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PLASMID CONFORMATIONS – NICKED CIRCLE</a:t>
            </a:r>
            <a:endParaRPr/>
          </a:p>
        </p:txBody>
      </p:sp>
      <p:pic>
        <p:nvPicPr>
          <p:cNvPr id="436" name="Google Shape;436;p13"/>
          <p:cNvPicPr preferRelativeResize="0"/>
          <p:nvPr/>
        </p:nvPicPr>
        <p:blipFill rotWithShape="1">
          <a:blip r:embed="rId3">
            <a:alphaModFix/>
          </a:blip>
          <a:srcRect l="34629" t="11924" r="32882"/>
          <a:stretch/>
        </p:blipFill>
        <p:spPr>
          <a:xfrm>
            <a:off x="8070977" y="1670072"/>
            <a:ext cx="4133340" cy="4080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4"/>
          <p:cNvSpPr txBox="1">
            <a:spLocks noGrp="1"/>
          </p:cNvSpPr>
          <p:nvPr>
            <p:ph type="body" idx="1"/>
          </p:nvPr>
        </p:nvSpPr>
        <p:spPr>
          <a:xfrm>
            <a:off x="8071103" y="1341122"/>
            <a:ext cx="4133088" cy="47379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274300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442" name="Google Shape;442;p14"/>
          <p:cNvSpPr txBox="1">
            <a:spLocks noGrp="1"/>
          </p:cNvSpPr>
          <p:nvPr>
            <p:ph type="body" idx="2"/>
          </p:nvPr>
        </p:nvSpPr>
        <p:spPr>
          <a:xfrm>
            <a:off x="484721" y="1706880"/>
            <a:ext cx="7586133" cy="415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26" lvl="0" indent="-30902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</a:pPr>
            <a:r>
              <a:rPr lang="en-US" dirty="0"/>
              <a:t>Think “magic” rings</a:t>
            </a:r>
            <a:endParaRPr dirty="0"/>
          </a:p>
          <a:p>
            <a:pPr marL="309026" lvl="0" indent="-30902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10"/>
              <a:buChar char="•"/>
            </a:pPr>
            <a:r>
              <a:rPr lang="en-US" dirty="0"/>
              <a:t>Plasmid replicated so fast they remain attached to each other</a:t>
            </a:r>
            <a:endParaRPr dirty="0"/>
          </a:p>
          <a:p>
            <a:pPr marL="309026" lvl="0" indent="-30902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10"/>
              <a:buChar char="•"/>
            </a:pPr>
            <a:r>
              <a:rPr lang="en-US" dirty="0"/>
              <a:t>Twice as large as single plasmid = moves slowest through gel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40"/>
              <a:buNone/>
            </a:pPr>
            <a:endParaRPr dirty="0"/>
          </a:p>
        </p:txBody>
      </p:sp>
      <p:sp>
        <p:nvSpPr>
          <p:cNvPr id="443" name="Google Shape;443;p14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PLASMID CONFORMATIONS - MULTIMER</a:t>
            </a:r>
            <a:endParaRPr/>
          </a:p>
        </p:txBody>
      </p:sp>
      <p:pic>
        <p:nvPicPr>
          <p:cNvPr id="444" name="Google Shape;444;p14"/>
          <p:cNvPicPr preferRelativeResize="0"/>
          <p:nvPr/>
        </p:nvPicPr>
        <p:blipFill rotWithShape="1">
          <a:blip r:embed="rId3">
            <a:alphaModFix/>
          </a:blip>
          <a:srcRect l="65349" t="11284"/>
          <a:stretch/>
        </p:blipFill>
        <p:spPr>
          <a:xfrm>
            <a:off x="8076063" y="1771814"/>
            <a:ext cx="4128128" cy="3876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5"/>
          <p:cNvSpPr txBox="1">
            <a:spLocks noGrp="1"/>
          </p:cNvSpPr>
          <p:nvPr>
            <p:ph type="ctrTitle"/>
          </p:nvPr>
        </p:nvSpPr>
        <p:spPr>
          <a:xfrm>
            <a:off x="775631" y="1089424"/>
            <a:ext cx="9231167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400">
                <a:solidFill>
                  <a:schemeClr val="lt1"/>
                </a:solidFill>
              </a:rPr>
              <a:t>LABORATORY 4A</a:t>
            </a:r>
            <a:br>
              <a:rPr lang="en-US" sz="5400">
                <a:solidFill>
                  <a:schemeClr val="lt1"/>
                </a:solidFill>
              </a:rPr>
            </a:br>
            <a:r>
              <a:rPr lang="en-US" sz="5400">
                <a:solidFill>
                  <a:schemeClr val="lt1"/>
                </a:solidFill>
              </a:rPr>
              <a:t>VERIFICATION OF THE RECOMBINANT PLASMID USING GEL ELECTROPHORESIS</a:t>
            </a:r>
            <a:endParaRPr/>
          </a:p>
        </p:txBody>
      </p:sp>
      <p:sp>
        <p:nvSpPr>
          <p:cNvPr id="450" name="Google Shape;450;p15"/>
          <p:cNvSpPr txBox="1">
            <a:spLocks noGrp="1"/>
          </p:cNvSpPr>
          <p:nvPr>
            <p:ph type="subTitle" idx="1"/>
          </p:nvPr>
        </p:nvSpPr>
        <p:spPr>
          <a:xfrm>
            <a:off x="2215046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451" name="Google Shape;45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6798" y="0"/>
            <a:ext cx="218520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6"/>
          <p:cNvSpPr txBox="1">
            <a:spLocks noGrp="1"/>
          </p:cNvSpPr>
          <p:nvPr>
            <p:ph type="body" idx="1"/>
          </p:nvPr>
        </p:nvSpPr>
        <p:spPr>
          <a:xfrm>
            <a:off x="484717" y="1706883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26" lvl="0" indent="-30902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Char char="•"/>
            </a:pPr>
            <a:r>
              <a:rPr lang="en-US" sz="2800"/>
              <a:t>Use gel electrophoresis to examine products from restriction digest of pARA-R </a:t>
            </a:r>
            <a:endParaRPr/>
          </a:p>
          <a:p>
            <a:pPr marL="609585" lvl="1" indent="-30055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60"/>
              <a:buChar char="–"/>
            </a:pPr>
            <a:r>
              <a:rPr lang="en-US" sz="2400"/>
              <a:t>From laboratory 2A</a:t>
            </a:r>
            <a:endParaRPr/>
          </a:p>
          <a:p>
            <a:pPr marL="609585" lvl="1" indent="-30055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60"/>
              <a:buChar char="–"/>
            </a:pPr>
            <a:r>
              <a:rPr lang="en-US" sz="2400"/>
              <a:t>By BamHI and HindIII</a:t>
            </a:r>
            <a:endParaRPr sz="2400"/>
          </a:p>
          <a:p>
            <a:pPr marL="309026" lvl="0" indent="-30902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520"/>
              <a:buChar char="•"/>
            </a:pPr>
            <a:r>
              <a:rPr lang="en-US" sz="2800"/>
              <a:t>Understand the use of a DNA ladder</a:t>
            </a:r>
            <a:endParaRPr/>
          </a:p>
          <a:p>
            <a:pPr marL="609585" lvl="1" indent="-30055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60"/>
              <a:buChar char="–"/>
            </a:pPr>
            <a:r>
              <a:rPr lang="en-US" sz="2400"/>
              <a:t>Mixture of DNA fragments with known sizes</a:t>
            </a:r>
            <a:endParaRPr/>
          </a:p>
          <a:p>
            <a:pPr marL="309026" lvl="0" indent="-30902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520"/>
              <a:buChar char="•"/>
            </a:pPr>
            <a:r>
              <a:rPr lang="en-US" sz="2800"/>
              <a:t>Loading dye</a:t>
            </a:r>
            <a:endParaRPr/>
          </a:p>
          <a:p>
            <a:pPr marL="609585" lvl="1" indent="-30055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60"/>
              <a:buChar char="–"/>
            </a:pPr>
            <a:r>
              <a:rPr lang="en-US" sz="2400"/>
              <a:t>Set of dyes added to DNA</a:t>
            </a:r>
            <a:endParaRPr/>
          </a:p>
          <a:p>
            <a:pPr marL="609585" lvl="1" indent="-30055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60"/>
              <a:buChar char="–"/>
            </a:pPr>
            <a:r>
              <a:rPr lang="en-US" sz="2400"/>
              <a:t>Move farther than sample = time to stop running the gel</a:t>
            </a:r>
            <a:endParaRPr/>
          </a:p>
        </p:txBody>
      </p:sp>
      <p:sp>
        <p:nvSpPr>
          <p:cNvPr id="457" name="Google Shape;457;p16"/>
          <p:cNvSpPr txBox="1">
            <a:spLocks noGrp="1"/>
          </p:cNvSpPr>
          <p:nvPr>
            <p:ph type="title"/>
          </p:nvPr>
        </p:nvSpPr>
        <p:spPr>
          <a:xfrm>
            <a:off x="484717" y="617712"/>
            <a:ext cx="11222376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PURPOSE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7"/>
          <p:cNvSpPr txBox="1">
            <a:spLocks noGrp="1"/>
          </p:cNvSpPr>
          <p:nvPr>
            <p:ph type="body" idx="1"/>
          </p:nvPr>
        </p:nvSpPr>
        <p:spPr>
          <a:xfrm>
            <a:off x="484717" y="1706883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26" lvl="0" indent="-30902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</a:pPr>
            <a:r>
              <a:rPr lang="en-US"/>
              <a:t>Take digested and undigested plasmid samples (R- &amp; R+)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Undigested = control </a:t>
            </a:r>
            <a:r>
              <a:rPr lang="en-US">
                <a:solidFill>
                  <a:srgbClr val="FF0000"/>
                </a:solidFill>
              </a:rPr>
              <a:t>(R-)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Digested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= </a:t>
            </a:r>
            <a:r>
              <a:rPr lang="en-US">
                <a:solidFill>
                  <a:srgbClr val="FF0000"/>
                </a:solidFill>
              </a:rPr>
              <a:t>R+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2-3 bands may appear</a:t>
            </a:r>
            <a:endParaRPr/>
          </a:p>
        </p:txBody>
      </p:sp>
      <p:sp>
        <p:nvSpPr>
          <p:cNvPr id="463" name="Google Shape;463;p17"/>
          <p:cNvSpPr txBox="1">
            <a:spLocks noGrp="1"/>
          </p:cNvSpPr>
          <p:nvPr>
            <p:ph type="title"/>
          </p:nvPr>
        </p:nvSpPr>
        <p:spPr>
          <a:xfrm>
            <a:off x="484717" y="617712"/>
            <a:ext cx="11222376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</a:pPr>
            <a:endParaRPr/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8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TEACHER PREPARATION </a:t>
            </a:r>
            <a:endParaRPr/>
          </a:p>
        </p:txBody>
      </p:sp>
      <p:sp>
        <p:nvSpPr>
          <p:cNvPr id="469" name="Google Shape;469;p18"/>
          <p:cNvSpPr txBox="1">
            <a:spLocks noGrp="1"/>
          </p:cNvSpPr>
          <p:nvPr>
            <p:ph type="body" idx="1"/>
          </p:nvPr>
        </p:nvSpPr>
        <p:spPr>
          <a:xfrm>
            <a:off x="484717" y="1706882"/>
            <a:ext cx="11222376" cy="2211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26" lvl="0" indent="-30902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</a:pPr>
            <a:r>
              <a:rPr lang="en-US"/>
              <a:t>Page C-25 through C-29    2015 manual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Make agarose gels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Aliquot reagents for lab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Gather remainder materials</a:t>
            </a:r>
            <a:endParaRPr/>
          </a:p>
          <a:p>
            <a:pPr marL="609585" lvl="1" indent="-14813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470" name="Google Shape;470;p18"/>
          <p:cNvPicPr preferRelativeResize="0"/>
          <p:nvPr/>
        </p:nvPicPr>
        <p:blipFill rotWithShape="1">
          <a:blip r:embed="rId3">
            <a:alphaModFix/>
          </a:blip>
          <a:srcRect t="43873"/>
          <a:stretch/>
        </p:blipFill>
        <p:spPr>
          <a:xfrm>
            <a:off x="399326" y="3918030"/>
            <a:ext cx="11566967" cy="194428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19"/>
          <p:cNvPicPr preferRelativeResize="0"/>
          <p:nvPr/>
        </p:nvPicPr>
        <p:blipFill rotWithShape="1">
          <a:blip r:embed="rId3">
            <a:alphaModFix/>
          </a:blip>
          <a:srcRect l="41827" t="-1" r="39561" b="88130"/>
          <a:stretch/>
        </p:blipFill>
        <p:spPr>
          <a:xfrm>
            <a:off x="3753679" y="2170153"/>
            <a:ext cx="1111928" cy="527435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9"/>
          <p:cNvSpPr txBox="1"/>
          <p:nvPr/>
        </p:nvSpPr>
        <p:spPr>
          <a:xfrm>
            <a:off x="1636085" y="751060"/>
            <a:ext cx="3154436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Lab 1.2: </a:t>
            </a:r>
            <a:r>
              <a:rPr lang="en-US" sz="14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Step A</a:t>
            </a:r>
            <a:r>
              <a:rPr lang="en-US" sz="1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0.8% gels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Lab 4A  and Colony: </a:t>
            </a:r>
            <a:r>
              <a:rPr lang="en-US" sz="1400" b="1" u="sng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Step A</a:t>
            </a:r>
            <a:r>
              <a:rPr lang="en-US" sz="1400" b="1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 0.8 % gels</a:t>
            </a:r>
            <a:endParaRPr/>
          </a:p>
        </p:txBody>
      </p:sp>
      <p:pic>
        <p:nvPicPr>
          <p:cNvPr id="477" name="Google Shape;477;p19"/>
          <p:cNvPicPr preferRelativeResize="0"/>
          <p:nvPr/>
        </p:nvPicPr>
        <p:blipFill rotWithShape="1">
          <a:blip r:embed="rId4">
            <a:alphaModFix/>
          </a:blip>
          <a:srcRect r="51892" b="38543"/>
          <a:stretch/>
        </p:blipFill>
        <p:spPr>
          <a:xfrm>
            <a:off x="1898739" y="1617090"/>
            <a:ext cx="1852236" cy="2067375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19"/>
          <p:cNvSpPr txBox="1"/>
          <p:nvPr/>
        </p:nvSpPr>
        <p:spPr>
          <a:xfrm>
            <a:off x="1688919" y="3637226"/>
            <a:ext cx="888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latin typeface="Calibri"/>
                <a:ea typeface="Calibri"/>
                <a:cs typeface="Calibri"/>
                <a:sym typeface="Calibri"/>
              </a:rPr>
              <a:t>180 </a:t>
            </a:r>
            <a:r>
              <a:rPr lang="en-US"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1X Sodium Borate buffer </a:t>
            </a:r>
            <a:endParaRPr/>
          </a:p>
        </p:txBody>
      </p:sp>
      <p:sp>
        <p:nvSpPr>
          <p:cNvPr id="479" name="Google Shape;479;p19"/>
          <p:cNvSpPr txBox="1"/>
          <p:nvPr/>
        </p:nvSpPr>
        <p:spPr>
          <a:xfrm>
            <a:off x="1738309" y="2523819"/>
            <a:ext cx="759041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n-US" sz="1050" b="1">
                <a:latin typeface="Calibri"/>
                <a:ea typeface="Calibri"/>
                <a:cs typeface="Calibri"/>
                <a:sym typeface="Calibri"/>
              </a:rPr>
              <a:t>44</a:t>
            </a:r>
            <a:r>
              <a:rPr lang="en-US" sz="105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/>
          </a:p>
        </p:txBody>
      </p:sp>
      <p:sp>
        <p:nvSpPr>
          <p:cNvPr id="480" name="Google Shape;480;p19"/>
          <p:cNvSpPr/>
          <p:nvPr/>
        </p:nvSpPr>
        <p:spPr>
          <a:xfrm rot="2449117">
            <a:off x="4499276" y="2572187"/>
            <a:ext cx="195968" cy="36443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rnd" cmpd="sng">
            <a:solidFill>
              <a:srgbClr val="7F7F7F"/>
            </a:solidFill>
            <a:prstDash val="solid"/>
            <a:miter lim="800000"/>
            <a:headEnd type="none" w="sm" len="sm"/>
            <a:tailEnd type="stealth" w="med" len="med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19"/>
          <p:cNvSpPr txBox="1"/>
          <p:nvPr/>
        </p:nvSpPr>
        <p:spPr>
          <a:xfrm>
            <a:off x="4930013" y="1406964"/>
            <a:ext cx="1650122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Lab 4A, Colony PCR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u="sng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Step B</a:t>
            </a:r>
            <a:endParaRPr/>
          </a:p>
        </p:txBody>
      </p:sp>
      <p:pic>
        <p:nvPicPr>
          <p:cNvPr id="482" name="Google Shape;482;p19"/>
          <p:cNvPicPr preferRelativeResize="0"/>
          <p:nvPr/>
        </p:nvPicPr>
        <p:blipFill rotWithShape="1">
          <a:blip r:embed="rId4">
            <a:alphaModFix/>
          </a:blip>
          <a:srcRect l="49019" t="527" r="41366" b="62713"/>
          <a:stretch/>
        </p:blipFill>
        <p:spPr>
          <a:xfrm>
            <a:off x="7097213" y="1311618"/>
            <a:ext cx="388068" cy="12088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3" name="Google Shape;483;p19"/>
          <p:cNvCxnSpPr/>
          <p:nvPr/>
        </p:nvCxnSpPr>
        <p:spPr>
          <a:xfrm>
            <a:off x="4309644" y="2046802"/>
            <a:ext cx="1876537" cy="0"/>
          </a:xfrm>
          <a:prstGeom prst="straightConnector1">
            <a:avLst/>
          </a:prstGeom>
          <a:noFill/>
          <a:ln w="28575" cap="rnd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84" name="Google Shape;484;p19"/>
          <p:cNvSpPr txBox="1"/>
          <p:nvPr/>
        </p:nvSpPr>
        <p:spPr>
          <a:xfrm>
            <a:off x="8002360" y="1150570"/>
            <a:ext cx="11208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Add </a:t>
            </a:r>
            <a:r>
              <a:rPr lang="en-US" sz="1050" b="1">
                <a:latin typeface="Calibri"/>
                <a:ea typeface="Calibri"/>
                <a:cs typeface="Calibri"/>
                <a:sym typeface="Calibri"/>
              </a:rPr>
              <a:t>18 </a:t>
            </a:r>
            <a:r>
              <a:rPr lang="en-US" sz="105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µL SyberSafe® to </a:t>
            </a:r>
            <a:r>
              <a:rPr lang="en-US" sz="1050" b="1">
                <a:latin typeface="Calibri"/>
                <a:ea typeface="Calibri"/>
                <a:cs typeface="Calibri"/>
                <a:sym typeface="Calibri"/>
              </a:rPr>
              <a:t>180 mL</a:t>
            </a:r>
            <a:r>
              <a:rPr lang="en-US" sz="105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of 1X SB or 1µL to </a:t>
            </a:r>
            <a:r>
              <a:rPr lang="en-US" sz="1050" b="1">
                <a:latin typeface="Calibri"/>
                <a:ea typeface="Calibri"/>
                <a:cs typeface="Calibri"/>
                <a:sym typeface="Calibri"/>
              </a:rPr>
              <a:t>10 mL</a:t>
            </a:r>
            <a:r>
              <a:rPr lang="en-US" sz="105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of 1X SB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Gently swirl</a:t>
            </a:r>
            <a:endParaRPr/>
          </a:p>
        </p:txBody>
      </p:sp>
      <p:pic>
        <p:nvPicPr>
          <p:cNvPr id="485" name="Google Shape;485;p19"/>
          <p:cNvPicPr preferRelativeResize="0"/>
          <p:nvPr/>
        </p:nvPicPr>
        <p:blipFill rotWithShape="1">
          <a:blip r:embed="rId5">
            <a:alphaModFix/>
          </a:blip>
          <a:srcRect l="33147"/>
          <a:stretch/>
        </p:blipFill>
        <p:spPr>
          <a:xfrm>
            <a:off x="3629050" y="4695800"/>
            <a:ext cx="3292573" cy="1857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6" name="Google Shape;486;p19"/>
          <p:cNvCxnSpPr/>
          <p:nvPr/>
        </p:nvCxnSpPr>
        <p:spPr>
          <a:xfrm flipH="1">
            <a:off x="6525616" y="3256819"/>
            <a:ext cx="875865" cy="1362641"/>
          </a:xfrm>
          <a:prstGeom prst="straightConnector1">
            <a:avLst/>
          </a:prstGeom>
          <a:noFill/>
          <a:ln w="28575" cap="rnd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87" name="Google Shape;487;p19"/>
          <p:cNvCxnSpPr/>
          <p:nvPr/>
        </p:nvCxnSpPr>
        <p:spPr>
          <a:xfrm>
            <a:off x="3681313" y="3270109"/>
            <a:ext cx="882651" cy="1374162"/>
          </a:xfrm>
          <a:prstGeom prst="straightConnector1">
            <a:avLst/>
          </a:prstGeom>
          <a:noFill/>
          <a:ln w="28575" cap="rnd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88" name="Google Shape;488;p19"/>
          <p:cNvSpPr/>
          <p:nvPr/>
        </p:nvSpPr>
        <p:spPr>
          <a:xfrm>
            <a:off x="3333831" y="3192400"/>
            <a:ext cx="228594" cy="18460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19"/>
          <p:cNvSpPr/>
          <p:nvPr/>
        </p:nvSpPr>
        <p:spPr>
          <a:xfrm flipH="1">
            <a:off x="9614548" y="4351830"/>
            <a:ext cx="279647" cy="18460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0" name="Google Shape;490;p19"/>
          <p:cNvCxnSpPr/>
          <p:nvPr/>
        </p:nvCxnSpPr>
        <p:spPr>
          <a:xfrm>
            <a:off x="1976761" y="1406964"/>
            <a:ext cx="0" cy="1016640"/>
          </a:xfrm>
          <a:prstGeom prst="straightConnector1">
            <a:avLst/>
          </a:prstGeom>
          <a:noFill/>
          <a:ln w="28575" cap="rnd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91" name="Google Shape;491;p19"/>
          <p:cNvSpPr txBox="1"/>
          <p:nvPr/>
        </p:nvSpPr>
        <p:spPr>
          <a:xfrm>
            <a:off x="2889349" y="3749006"/>
            <a:ext cx="1111928" cy="52322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Lab 1.2: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Step B</a:t>
            </a:r>
            <a:endParaRPr/>
          </a:p>
        </p:txBody>
      </p:sp>
      <p:sp>
        <p:nvSpPr>
          <p:cNvPr id="492" name="Google Shape;492;p19"/>
          <p:cNvSpPr txBox="1"/>
          <p:nvPr/>
        </p:nvSpPr>
        <p:spPr>
          <a:xfrm>
            <a:off x="7547120" y="3256819"/>
            <a:ext cx="2347074" cy="30777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Lab 4A/Colony PCR: </a:t>
            </a:r>
            <a:r>
              <a:rPr lang="en-US" sz="1400" b="1" u="sng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Step C</a:t>
            </a:r>
            <a:endParaRPr/>
          </a:p>
        </p:txBody>
      </p:sp>
      <p:sp>
        <p:nvSpPr>
          <p:cNvPr id="493" name="Google Shape;493;p19"/>
          <p:cNvSpPr txBox="1"/>
          <p:nvPr/>
        </p:nvSpPr>
        <p:spPr>
          <a:xfrm>
            <a:off x="4679462" y="4551833"/>
            <a:ext cx="1650122" cy="646331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Let the solution cool down to about 60 °C at room temperature.</a:t>
            </a:r>
            <a:endParaRPr/>
          </a:p>
        </p:txBody>
      </p:sp>
      <p:sp>
        <p:nvSpPr>
          <p:cNvPr id="494" name="Google Shape;494;p19"/>
          <p:cNvSpPr txBox="1"/>
          <p:nvPr/>
        </p:nvSpPr>
        <p:spPr>
          <a:xfrm>
            <a:off x="3333832" y="-116721"/>
            <a:ext cx="493452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Making Agarose Gels</a:t>
            </a:r>
            <a:endParaRPr/>
          </a:p>
        </p:txBody>
      </p:sp>
      <p:sp>
        <p:nvSpPr>
          <p:cNvPr id="495" name="Google Shape;495;p19"/>
          <p:cNvSpPr/>
          <p:nvPr/>
        </p:nvSpPr>
        <p:spPr>
          <a:xfrm>
            <a:off x="4460338" y="789935"/>
            <a:ext cx="182756" cy="14009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19"/>
          <p:cNvSpPr/>
          <p:nvPr/>
        </p:nvSpPr>
        <p:spPr>
          <a:xfrm>
            <a:off x="3614427" y="3954680"/>
            <a:ext cx="185616" cy="226703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19"/>
          <p:cNvSpPr/>
          <p:nvPr/>
        </p:nvSpPr>
        <p:spPr>
          <a:xfrm>
            <a:off x="4509386" y="1064662"/>
            <a:ext cx="182755" cy="176157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19"/>
          <p:cNvSpPr/>
          <p:nvPr/>
        </p:nvSpPr>
        <p:spPr>
          <a:xfrm>
            <a:off x="6202257" y="1694183"/>
            <a:ext cx="254655" cy="20828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19"/>
          <p:cNvSpPr/>
          <p:nvPr/>
        </p:nvSpPr>
        <p:spPr>
          <a:xfrm>
            <a:off x="9742954" y="3348316"/>
            <a:ext cx="151241" cy="161369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19"/>
          <p:cNvSpPr txBox="1"/>
          <p:nvPr/>
        </p:nvSpPr>
        <p:spPr>
          <a:xfrm>
            <a:off x="7676911" y="4831659"/>
            <a:ext cx="2792408" cy="1200329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Running Buffer for all labs: 1X Sodium Borate;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ie:10 mL 20X SB to 190 mL dH</a:t>
            </a:r>
            <a:r>
              <a:rPr lang="en-US" sz="1800" b="1" i="1" u="sng" baseline="-2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1800" b="1" i="1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/>
          </a:p>
        </p:txBody>
      </p:sp>
      <p:sp>
        <p:nvSpPr>
          <p:cNvPr id="501" name="Google Shape;501;p19"/>
          <p:cNvSpPr txBox="1"/>
          <p:nvPr/>
        </p:nvSpPr>
        <p:spPr>
          <a:xfrm>
            <a:off x="1697922" y="5404269"/>
            <a:ext cx="18156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(30mLs of agarose per plate; ~ 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 sz="1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gels per flask for lab 1.2 and 4A and Colony PCR.</a:t>
            </a:r>
            <a:endParaRPr/>
          </a:p>
        </p:txBody>
      </p:sp>
      <p:sp>
        <p:nvSpPr>
          <p:cNvPr id="502" name="Google Shape;502;p19"/>
          <p:cNvSpPr txBox="1"/>
          <p:nvPr/>
        </p:nvSpPr>
        <p:spPr>
          <a:xfrm>
            <a:off x="5127956" y="352735"/>
            <a:ext cx="4076611" cy="584775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Lab 1.2</a:t>
            </a:r>
            <a:r>
              <a:rPr lang="en-US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no SyberSafe®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Lab 4A and Colony PCR</a:t>
            </a:r>
            <a:r>
              <a:rPr lang="en-US" sz="16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add SyberSafe®</a:t>
            </a:r>
            <a:endParaRPr/>
          </a:p>
        </p:txBody>
      </p:sp>
      <p:sp>
        <p:nvSpPr>
          <p:cNvPr id="503" name="Google Shape;503;p19"/>
          <p:cNvSpPr/>
          <p:nvPr/>
        </p:nvSpPr>
        <p:spPr>
          <a:xfrm>
            <a:off x="8742723" y="389018"/>
            <a:ext cx="270763" cy="19208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19"/>
          <p:cNvSpPr/>
          <p:nvPr/>
        </p:nvSpPr>
        <p:spPr>
          <a:xfrm>
            <a:off x="8763869" y="661172"/>
            <a:ext cx="270764" cy="213652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5" name="Google Shape;505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83764" y="6257000"/>
            <a:ext cx="2823852" cy="571914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19"/>
          <p:cNvSpPr txBox="1"/>
          <p:nvPr/>
        </p:nvSpPr>
        <p:spPr>
          <a:xfrm>
            <a:off x="4018789" y="2683841"/>
            <a:ext cx="8468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Back in microwave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4532" y="39607"/>
            <a:ext cx="8965017" cy="6503437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2"/>
          <p:cNvSpPr txBox="1"/>
          <p:nvPr/>
        </p:nvSpPr>
        <p:spPr>
          <a:xfrm>
            <a:off x="9255760" y="583880"/>
            <a:ext cx="2088573" cy="9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63C3"/>
                </a:solidFill>
                <a:latin typeface="Arial"/>
                <a:ea typeface="Arial"/>
                <a:cs typeface="Arial"/>
                <a:sym typeface="Arial"/>
              </a:rPr>
              <a:t>We are here</a:t>
            </a: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6" name="Google Shape;356;p2"/>
          <p:cNvCxnSpPr/>
          <p:nvPr/>
        </p:nvCxnSpPr>
        <p:spPr>
          <a:xfrm flipH="1">
            <a:off x="9045416" y="1199149"/>
            <a:ext cx="1087683" cy="369561"/>
          </a:xfrm>
          <a:prstGeom prst="straightConnector1">
            <a:avLst/>
          </a:prstGeom>
          <a:noFill/>
          <a:ln w="9525" cap="flat" cmpd="sng">
            <a:solidFill>
              <a:srgbClr val="0060C2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511;p2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185" t="44132" r="12895" b="23685"/>
          <a:stretch/>
        </p:blipFill>
        <p:spPr>
          <a:xfrm>
            <a:off x="6051487" y="1537962"/>
            <a:ext cx="5575737" cy="2633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20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4461" t="74437" r="4013" b="2545"/>
          <a:stretch/>
        </p:blipFill>
        <p:spPr>
          <a:xfrm>
            <a:off x="6051487" y="3885929"/>
            <a:ext cx="6140514" cy="1878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20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 l="3909" t="4992" r="9173" b="56286"/>
          <a:stretch/>
        </p:blipFill>
        <p:spPr>
          <a:xfrm>
            <a:off x="484719" y="1324660"/>
            <a:ext cx="5566767" cy="3017227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20"/>
          <p:cNvSpPr txBox="1">
            <a:spLocks noGrp="1"/>
          </p:cNvSpPr>
          <p:nvPr>
            <p:ph type="title"/>
          </p:nvPr>
        </p:nvSpPr>
        <p:spPr>
          <a:xfrm>
            <a:off x="484721" y="61771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MATERIALS - STUDENTS</a:t>
            </a:r>
            <a:endParaRPr/>
          </a:p>
        </p:txBody>
      </p:sp>
      <p:sp>
        <p:nvSpPr>
          <p:cNvPr id="515" name="Google Shape;515;p20"/>
          <p:cNvSpPr txBox="1"/>
          <p:nvPr/>
        </p:nvSpPr>
        <p:spPr>
          <a:xfrm>
            <a:off x="5028375" y="137425"/>
            <a:ext cx="51105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33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Lab 4A</a:t>
            </a:r>
            <a:endParaRPr sz="3133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1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METHODS- STUDENTS</a:t>
            </a:r>
            <a:endParaRPr/>
          </a:p>
        </p:txBody>
      </p:sp>
      <p:pic>
        <p:nvPicPr>
          <p:cNvPr id="521" name="Google Shape;52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717" y="1559859"/>
            <a:ext cx="6351163" cy="1622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21"/>
          <p:cNvPicPr preferRelativeResize="0"/>
          <p:nvPr/>
        </p:nvPicPr>
        <p:blipFill rotWithShape="1">
          <a:blip r:embed="rId4">
            <a:alphaModFix/>
          </a:blip>
          <a:srcRect l="3449" t="856" r="5311" b="64336"/>
          <a:stretch/>
        </p:blipFill>
        <p:spPr>
          <a:xfrm>
            <a:off x="685800" y="2971350"/>
            <a:ext cx="6035536" cy="3407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21"/>
          <p:cNvPicPr preferRelativeResize="0"/>
          <p:nvPr/>
        </p:nvPicPr>
        <p:blipFill rotWithShape="1">
          <a:blip r:embed="rId4">
            <a:alphaModFix/>
          </a:blip>
          <a:srcRect l="3449" t="37223" r="5311" b="6900"/>
          <a:stretch/>
        </p:blipFill>
        <p:spPr>
          <a:xfrm>
            <a:off x="6830911" y="1559860"/>
            <a:ext cx="4876374" cy="4419599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21"/>
          <p:cNvSpPr txBox="1"/>
          <p:nvPr/>
        </p:nvSpPr>
        <p:spPr>
          <a:xfrm>
            <a:off x="5242925" y="84350"/>
            <a:ext cx="30000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33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Lab 4A</a:t>
            </a:r>
            <a:endParaRPr sz="3133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2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METHODS - STUDENTS</a:t>
            </a:r>
            <a:endParaRPr/>
          </a:p>
        </p:txBody>
      </p:sp>
      <p:pic>
        <p:nvPicPr>
          <p:cNvPr id="530" name="Google Shape;530;p22"/>
          <p:cNvPicPr preferRelativeResize="0"/>
          <p:nvPr/>
        </p:nvPicPr>
        <p:blipFill rotWithShape="1">
          <a:blip r:embed="rId3">
            <a:alphaModFix/>
          </a:blip>
          <a:srcRect b="69383"/>
          <a:stretch/>
        </p:blipFill>
        <p:spPr>
          <a:xfrm>
            <a:off x="6096002" y="2377967"/>
            <a:ext cx="5640311" cy="2897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22"/>
          <p:cNvPicPr preferRelativeResize="0"/>
          <p:nvPr/>
        </p:nvPicPr>
        <p:blipFill rotWithShape="1">
          <a:blip r:embed="rId3">
            <a:alphaModFix/>
          </a:blip>
          <a:srcRect l="3405" t="47476" r="3757" b="4049"/>
          <a:stretch/>
        </p:blipFill>
        <p:spPr>
          <a:xfrm>
            <a:off x="484718" y="1429667"/>
            <a:ext cx="5471946" cy="4794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3"/>
          <p:cNvSpPr txBox="1">
            <a:spLocks noGrp="1"/>
          </p:cNvSpPr>
          <p:nvPr>
            <p:ph type="title"/>
          </p:nvPr>
        </p:nvSpPr>
        <p:spPr>
          <a:xfrm>
            <a:off x="484716" y="533263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LABORATORY 4A - FLOW CHART</a:t>
            </a:r>
            <a:endParaRPr/>
          </a:p>
        </p:txBody>
      </p:sp>
      <p:pic>
        <p:nvPicPr>
          <p:cNvPr id="537" name="Google Shape;537;p23"/>
          <p:cNvPicPr preferRelativeResize="0"/>
          <p:nvPr/>
        </p:nvPicPr>
        <p:blipFill rotWithShape="1">
          <a:blip r:embed="rId3">
            <a:alphaModFix/>
          </a:blip>
          <a:srcRect l="30678" t="25952" r="14174" b="58094"/>
          <a:stretch/>
        </p:blipFill>
        <p:spPr>
          <a:xfrm>
            <a:off x="6664959" y="1452880"/>
            <a:ext cx="4768003" cy="202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23"/>
          <p:cNvPicPr preferRelativeResize="0"/>
          <p:nvPr/>
        </p:nvPicPr>
        <p:blipFill rotWithShape="1">
          <a:blip r:embed="rId4">
            <a:alphaModFix/>
          </a:blip>
          <a:srcRect l="19677" t="-4977" r="-1845" b="69663"/>
          <a:stretch/>
        </p:blipFill>
        <p:spPr>
          <a:xfrm>
            <a:off x="203200" y="3860212"/>
            <a:ext cx="4869186" cy="1717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23"/>
          <p:cNvPicPr preferRelativeResize="0"/>
          <p:nvPr/>
        </p:nvPicPr>
        <p:blipFill rotWithShape="1">
          <a:blip r:embed="rId4">
            <a:alphaModFix/>
          </a:blip>
          <a:srcRect l="13853" t="30311" r="-886" b="42145"/>
          <a:stretch/>
        </p:blipFill>
        <p:spPr>
          <a:xfrm>
            <a:off x="3749457" y="3772636"/>
            <a:ext cx="5157473" cy="1717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23"/>
          <p:cNvPicPr preferRelativeResize="0"/>
          <p:nvPr/>
        </p:nvPicPr>
        <p:blipFill rotWithShape="1">
          <a:blip r:embed="rId5">
            <a:alphaModFix/>
          </a:blip>
          <a:srcRect l="24454" t="57738" r="22224" b="12282"/>
          <a:stretch/>
        </p:blipFill>
        <p:spPr>
          <a:xfrm>
            <a:off x="8547523" y="4118665"/>
            <a:ext cx="3159760" cy="1557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23"/>
          <p:cNvPicPr preferRelativeResize="0"/>
          <p:nvPr/>
        </p:nvPicPr>
        <p:blipFill rotWithShape="1">
          <a:blip r:embed="rId6">
            <a:alphaModFix/>
          </a:blip>
          <a:srcRect t="11009"/>
          <a:stretch/>
        </p:blipFill>
        <p:spPr>
          <a:xfrm>
            <a:off x="285233" y="1280161"/>
            <a:ext cx="6053853" cy="2198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4"/>
          <p:cNvSpPr txBox="1">
            <a:spLocks noGrp="1"/>
          </p:cNvSpPr>
          <p:nvPr>
            <p:ph type="body" idx="1"/>
          </p:nvPr>
        </p:nvSpPr>
        <p:spPr>
          <a:xfrm>
            <a:off x="8071103" y="1341122"/>
            <a:ext cx="4133088" cy="47379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274300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547" name="Google Shape;547;p24"/>
          <p:cNvSpPr txBox="1">
            <a:spLocks noGrp="1"/>
          </p:cNvSpPr>
          <p:nvPr>
            <p:ph type="body" idx="2"/>
          </p:nvPr>
        </p:nvSpPr>
        <p:spPr>
          <a:xfrm>
            <a:off x="484721" y="1706880"/>
            <a:ext cx="7586133" cy="415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26" lvl="0" indent="-30902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</a:pPr>
            <a:r>
              <a:rPr lang="en-US"/>
              <a:t>10 bands of known sizes</a:t>
            </a:r>
            <a:endParaRPr/>
          </a:p>
          <a:p>
            <a:pPr marL="309026" lvl="0" indent="-30902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10"/>
              <a:buChar char="•"/>
            </a:pPr>
            <a:r>
              <a:rPr lang="en-US"/>
              <a:t>Ask students to predict the positions of the DNA bands produced by possible products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R-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R+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Indicate their position on the diagram </a:t>
            </a:r>
            <a:endParaRPr/>
          </a:p>
        </p:txBody>
      </p:sp>
      <p:sp>
        <p:nvSpPr>
          <p:cNvPr id="548" name="Google Shape;548;p24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DNA LADDER DIAGRAM</a:t>
            </a:r>
            <a:endParaRPr/>
          </a:p>
        </p:txBody>
      </p:sp>
      <p:pic>
        <p:nvPicPr>
          <p:cNvPr id="549" name="Google Shape;549;p24"/>
          <p:cNvPicPr preferRelativeResize="0"/>
          <p:nvPr/>
        </p:nvPicPr>
        <p:blipFill rotWithShape="1">
          <a:blip r:embed="rId3">
            <a:alphaModFix/>
          </a:blip>
          <a:srcRect l="7634" t="21373" r="10407" b="235"/>
          <a:stretch/>
        </p:blipFill>
        <p:spPr>
          <a:xfrm>
            <a:off x="8388676" y="1945342"/>
            <a:ext cx="3497943" cy="4181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24"/>
          <p:cNvPicPr preferRelativeResize="0"/>
          <p:nvPr/>
        </p:nvPicPr>
        <p:blipFill rotWithShape="1">
          <a:blip r:embed="rId3">
            <a:alphaModFix/>
          </a:blip>
          <a:srcRect l="14565" t="2381" r="3476" b="86460"/>
          <a:stretch/>
        </p:blipFill>
        <p:spPr>
          <a:xfrm>
            <a:off x="8388425" y="1341122"/>
            <a:ext cx="3497943" cy="604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Google Shape;555;p25"/>
          <p:cNvPicPr preferRelativeResize="0"/>
          <p:nvPr/>
        </p:nvPicPr>
        <p:blipFill rotWithShape="1">
          <a:blip r:embed="rId3">
            <a:alphaModFix/>
          </a:blip>
          <a:srcRect t="1373"/>
          <a:stretch/>
        </p:blipFill>
        <p:spPr>
          <a:xfrm>
            <a:off x="3943604" y="0"/>
            <a:ext cx="3816377" cy="6855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Google Shape;56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0584" y="1459029"/>
            <a:ext cx="12192000" cy="3939941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26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67"/>
              <a:buFont typeface="Calibri"/>
              <a:buNone/>
            </a:pPr>
            <a:endParaRPr/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7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WHAT SHOULD THEY GET?</a:t>
            </a:r>
            <a:endParaRPr/>
          </a:p>
        </p:txBody>
      </p:sp>
      <p:pic>
        <p:nvPicPr>
          <p:cNvPr id="567" name="Google Shape;567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3130" t="5465" r="13663" b="10667"/>
          <a:stretch/>
        </p:blipFill>
        <p:spPr>
          <a:xfrm>
            <a:off x="3329959" y="1546413"/>
            <a:ext cx="4545967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27"/>
          <p:cNvSpPr txBox="1"/>
          <p:nvPr/>
        </p:nvSpPr>
        <p:spPr>
          <a:xfrm>
            <a:off x="2056970" y="3173506"/>
            <a:ext cx="1272989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807bp</a:t>
            </a:r>
            <a:endParaRPr/>
          </a:p>
        </p:txBody>
      </p:sp>
      <p:cxnSp>
        <p:nvCxnSpPr>
          <p:cNvPr id="569" name="Google Shape;569;p27"/>
          <p:cNvCxnSpPr/>
          <p:nvPr/>
        </p:nvCxnSpPr>
        <p:spPr>
          <a:xfrm>
            <a:off x="2693463" y="3358172"/>
            <a:ext cx="1201271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70" name="Google Shape;570;p27"/>
          <p:cNvSpPr txBox="1"/>
          <p:nvPr/>
        </p:nvSpPr>
        <p:spPr>
          <a:xfrm>
            <a:off x="1748118" y="2499554"/>
            <a:ext cx="1581840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4,495bp</a:t>
            </a:r>
            <a:endParaRPr/>
          </a:p>
        </p:txBody>
      </p:sp>
      <p:cxnSp>
        <p:nvCxnSpPr>
          <p:cNvPr id="571" name="Google Shape;571;p27"/>
          <p:cNvCxnSpPr/>
          <p:nvPr/>
        </p:nvCxnSpPr>
        <p:spPr>
          <a:xfrm rot="10800000" flipH="1">
            <a:off x="2805953" y="2671484"/>
            <a:ext cx="1174376" cy="127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72" name="Google Shape;572;p27"/>
          <p:cNvSpPr txBox="1"/>
          <p:nvPr/>
        </p:nvSpPr>
        <p:spPr>
          <a:xfrm>
            <a:off x="2693464" y="3542839"/>
            <a:ext cx="102197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500bp</a:t>
            </a:r>
            <a:endParaRPr/>
          </a:p>
        </p:txBody>
      </p:sp>
      <p:sp>
        <p:nvSpPr>
          <p:cNvPr id="573" name="Google Shape;573;p27"/>
          <p:cNvSpPr txBox="1"/>
          <p:nvPr/>
        </p:nvSpPr>
        <p:spPr>
          <a:xfrm>
            <a:off x="2722813" y="3051974"/>
            <a:ext cx="100809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1000bp</a:t>
            </a:r>
            <a:endParaRPr/>
          </a:p>
        </p:txBody>
      </p:sp>
      <p:sp>
        <p:nvSpPr>
          <p:cNvPr id="574" name="Google Shape;574;p27"/>
          <p:cNvSpPr txBox="1"/>
          <p:nvPr/>
        </p:nvSpPr>
        <p:spPr>
          <a:xfrm>
            <a:off x="3814051" y="1297359"/>
            <a:ext cx="605548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R+</a:t>
            </a:r>
            <a:endParaRPr/>
          </a:p>
        </p:txBody>
      </p:sp>
      <p:sp>
        <p:nvSpPr>
          <p:cNvPr id="575" name="Google Shape;575;p27"/>
          <p:cNvSpPr txBox="1"/>
          <p:nvPr/>
        </p:nvSpPr>
        <p:spPr>
          <a:xfrm>
            <a:off x="4338918" y="1297359"/>
            <a:ext cx="452286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R-</a:t>
            </a:r>
            <a:endParaRPr/>
          </a:p>
        </p:txBody>
      </p:sp>
      <p:sp>
        <p:nvSpPr>
          <p:cNvPr id="576" name="Google Shape;576;p27"/>
          <p:cNvSpPr txBox="1"/>
          <p:nvPr/>
        </p:nvSpPr>
        <p:spPr>
          <a:xfrm>
            <a:off x="5079368" y="1278927"/>
            <a:ext cx="605548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R+</a:t>
            </a:r>
            <a:endParaRPr/>
          </a:p>
        </p:txBody>
      </p:sp>
      <p:sp>
        <p:nvSpPr>
          <p:cNvPr id="577" name="Google Shape;577;p27"/>
          <p:cNvSpPr txBox="1"/>
          <p:nvPr/>
        </p:nvSpPr>
        <p:spPr>
          <a:xfrm>
            <a:off x="5555296" y="1278927"/>
            <a:ext cx="452286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R-</a:t>
            </a:r>
            <a:endParaRPr/>
          </a:p>
        </p:txBody>
      </p:sp>
      <p:sp>
        <p:nvSpPr>
          <p:cNvPr id="578" name="Google Shape;578;p27"/>
          <p:cNvSpPr txBox="1"/>
          <p:nvPr/>
        </p:nvSpPr>
        <p:spPr>
          <a:xfrm>
            <a:off x="6647759" y="1284864"/>
            <a:ext cx="605548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R+</a:t>
            </a:r>
            <a:endParaRPr/>
          </a:p>
        </p:txBody>
      </p:sp>
      <p:sp>
        <p:nvSpPr>
          <p:cNvPr id="579" name="Google Shape;579;p27"/>
          <p:cNvSpPr txBox="1"/>
          <p:nvPr/>
        </p:nvSpPr>
        <p:spPr>
          <a:xfrm>
            <a:off x="7171034" y="1269781"/>
            <a:ext cx="452286" cy="300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R-</a:t>
            </a:r>
            <a:endParaRPr/>
          </a:p>
        </p:txBody>
      </p:sp>
      <p:sp>
        <p:nvSpPr>
          <p:cNvPr id="580" name="Google Shape;580;p27"/>
          <p:cNvSpPr txBox="1"/>
          <p:nvPr/>
        </p:nvSpPr>
        <p:spPr>
          <a:xfrm>
            <a:off x="8059271" y="2229923"/>
            <a:ext cx="1156447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5,302 bp, </a:t>
            </a:r>
            <a:r>
              <a:rPr lang="en-US" sz="135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</a:t>
            </a:r>
            <a:r>
              <a:rPr lang="en-US" sz="13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-R</a:t>
            </a:r>
            <a:endParaRPr dirty="0"/>
          </a:p>
        </p:txBody>
      </p:sp>
      <p:cxnSp>
        <p:nvCxnSpPr>
          <p:cNvPr id="581" name="Google Shape;581;p27"/>
          <p:cNvCxnSpPr>
            <a:stCxn id="580" idx="1"/>
          </p:cNvCxnSpPr>
          <p:nvPr/>
        </p:nvCxnSpPr>
        <p:spPr>
          <a:xfrm flipH="1">
            <a:off x="7503371" y="2483839"/>
            <a:ext cx="555900" cy="79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82" name="Google Shape;582;p27"/>
          <p:cNvSpPr/>
          <p:nvPr/>
        </p:nvSpPr>
        <p:spPr>
          <a:xfrm>
            <a:off x="304805" y="4901957"/>
            <a:ext cx="25011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3ul of </a:t>
            </a:r>
            <a:r>
              <a:rPr lang="en-US" sz="135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Sybrsafe</a:t>
            </a:r>
            <a:r>
              <a:rPr lang="en-US" sz="13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30 ml of (melted) 0.8% agarose gel in 1X Sodium Borate Buffer</a:t>
            </a: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28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NOW ONTO LAB!</a:t>
            </a:r>
            <a:endParaRPr/>
          </a:p>
        </p:txBody>
      </p:sp>
      <p:sp>
        <p:nvSpPr>
          <p:cNvPr id="588" name="Google Shape;588;p28"/>
          <p:cNvSpPr txBox="1">
            <a:spLocks noGrp="1"/>
          </p:cNvSpPr>
          <p:nvPr>
            <p:ph type="subTitle" idx="1"/>
          </p:nvPr>
        </p:nvSpPr>
        <p:spPr>
          <a:xfrm>
            <a:off x="2215046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"/>
          <p:cNvSpPr txBox="1">
            <a:spLocks noGrp="1"/>
          </p:cNvSpPr>
          <p:nvPr>
            <p:ph type="body" idx="1"/>
          </p:nvPr>
        </p:nvSpPr>
        <p:spPr>
          <a:xfrm>
            <a:off x="484717" y="1706883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26" lvl="0" indent="-30902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US" sz="3200"/>
              <a:t>Student Guide: Starts on page 51</a:t>
            </a:r>
            <a:endParaRPr/>
          </a:p>
          <a:p>
            <a:pPr marL="309027" lvl="1" indent="0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309026" lvl="0" indent="-30902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80"/>
              <a:buChar char="•"/>
            </a:pPr>
            <a:r>
              <a:rPr lang="en-US" sz="3200"/>
              <a:t>Teacher Guide: pg 87</a:t>
            </a:r>
            <a:endParaRPr/>
          </a:p>
        </p:txBody>
      </p:sp>
      <p:sp>
        <p:nvSpPr>
          <p:cNvPr id="362" name="Google Shape;362;p3"/>
          <p:cNvSpPr txBox="1">
            <a:spLocks noGrp="1"/>
          </p:cNvSpPr>
          <p:nvPr>
            <p:ph type="title"/>
          </p:nvPr>
        </p:nvSpPr>
        <p:spPr>
          <a:xfrm>
            <a:off x="484717" y="617712"/>
            <a:ext cx="11222376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2019 GUIDES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"/>
          <p:cNvSpPr txBox="1">
            <a:spLocks noGrp="1"/>
          </p:cNvSpPr>
          <p:nvPr>
            <p:ph type="body" idx="1"/>
          </p:nvPr>
        </p:nvSpPr>
        <p:spPr>
          <a:xfrm>
            <a:off x="484717" y="1706883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26" lvl="0" indent="-30902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</a:pPr>
            <a:r>
              <a:rPr lang="en-US"/>
              <a:t>Tab C -  abridged sequence</a:t>
            </a:r>
            <a:endParaRPr/>
          </a:p>
          <a:p>
            <a:pPr marL="309026" lvl="0" indent="-30902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10"/>
              <a:buChar char="•"/>
            </a:pPr>
            <a:r>
              <a:rPr lang="en-US"/>
              <a:t>Starts on page C-23 (Teacher guide does as well!)</a:t>
            </a:r>
            <a:endParaRPr/>
          </a:p>
          <a:p>
            <a:pPr marL="309026" lvl="0" indent="-30902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10"/>
              <a:buChar char="•"/>
            </a:pPr>
            <a:r>
              <a:rPr lang="en-US"/>
              <a:t>Student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Introduction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Reading - Verification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Laboratory 4a: Verification of the recombinant plasmid using gel electrophoresis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Questions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/>
              <a:t>Glossary</a:t>
            </a:r>
            <a:endParaRPr/>
          </a:p>
        </p:txBody>
      </p:sp>
      <p:sp>
        <p:nvSpPr>
          <p:cNvPr id="368" name="Google Shape;368;p4"/>
          <p:cNvSpPr txBox="1">
            <a:spLocks noGrp="1"/>
          </p:cNvSpPr>
          <p:nvPr>
            <p:ph type="title"/>
          </p:nvPr>
        </p:nvSpPr>
        <p:spPr>
          <a:xfrm>
            <a:off x="484717" y="617712"/>
            <a:ext cx="11222376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2015 STUDENT GUIDES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"/>
          <p:cNvSpPr txBox="1">
            <a:spLocks noGrp="1"/>
          </p:cNvSpPr>
          <p:nvPr>
            <p:ph type="body" idx="1"/>
          </p:nvPr>
        </p:nvSpPr>
        <p:spPr>
          <a:xfrm>
            <a:off x="484717" y="1706883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26" lvl="0" indent="-30902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10"/>
              <a:buChar char="•"/>
            </a:pPr>
            <a:r>
              <a:rPr lang="en-US" dirty="0"/>
              <a:t>Previous knowledge the same</a:t>
            </a:r>
            <a:endParaRPr dirty="0"/>
          </a:p>
          <a:p>
            <a:pPr marL="309026" lvl="0" indent="-30902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610"/>
              <a:buChar char="•"/>
            </a:pPr>
            <a:r>
              <a:rPr lang="en-US" dirty="0"/>
              <a:t>Learning goals:</a:t>
            </a:r>
            <a:endParaRPr dirty="0"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 dirty="0"/>
              <a:t>Describe why it is important to verify products created in the genetic engineering process</a:t>
            </a:r>
            <a:endParaRPr dirty="0"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 dirty="0"/>
              <a:t>Predict the relative speed of DNA restriction fragments and plasmids through gel electrophoresis</a:t>
            </a:r>
            <a:endParaRPr dirty="0"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340"/>
              <a:buChar char="–"/>
            </a:pPr>
            <a:r>
              <a:rPr lang="en-US" dirty="0"/>
              <a:t>Separate and identify DNA restriction fragments and plasmids using gel electrophoresis </a:t>
            </a:r>
            <a:endParaRPr dirty="0"/>
          </a:p>
        </p:txBody>
      </p:sp>
      <p:sp>
        <p:nvSpPr>
          <p:cNvPr id="374" name="Google Shape;374;p5"/>
          <p:cNvSpPr txBox="1">
            <a:spLocks noGrp="1"/>
          </p:cNvSpPr>
          <p:nvPr>
            <p:ph type="title"/>
          </p:nvPr>
        </p:nvSpPr>
        <p:spPr>
          <a:xfrm>
            <a:off x="484717" y="617712"/>
            <a:ext cx="11222376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CHAPTER 4A GOALS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"/>
          <p:cNvSpPr txBox="1">
            <a:spLocks noGrp="1"/>
          </p:cNvSpPr>
          <p:nvPr>
            <p:ph type="body" idx="1"/>
          </p:nvPr>
        </p:nvSpPr>
        <p:spPr>
          <a:xfrm>
            <a:off x="484717" y="1706883"/>
            <a:ext cx="11222376" cy="415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26" lvl="0" indent="-30902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Char char="•"/>
            </a:pPr>
            <a:r>
              <a:rPr lang="en-US" sz="2400"/>
              <a:t>Session 1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–"/>
            </a:pPr>
            <a:r>
              <a:rPr lang="en-US" sz="2000"/>
              <a:t>Review Intro and Goals – 5 minutes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–"/>
            </a:pPr>
            <a:r>
              <a:rPr lang="en-US" sz="2000"/>
              <a:t>Have students answer the What do you already know questions – 10 minutes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–"/>
            </a:pPr>
            <a:r>
              <a:rPr lang="en-US" sz="2000"/>
              <a:t>Have students read Verification and answer the CONSIDER questions – 15 minutes 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–"/>
            </a:pPr>
            <a:r>
              <a:rPr lang="en-US" sz="2000"/>
              <a:t>Lead a discussion on student answers – 5 minutes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–"/>
            </a:pPr>
            <a:r>
              <a:rPr lang="en-US" sz="2000"/>
              <a:t>Have students prep for Laboratory 4A – 10 minutes</a:t>
            </a:r>
            <a:endParaRPr/>
          </a:p>
          <a:p>
            <a:pPr marL="309026" lvl="0" indent="-30902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60"/>
              <a:buChar char="•"/>
            </a:pPr>
            <a:r>
              <a:rPr lang="en-US" sz="2400"/>
              <a:t>Session 2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–"/>
            </a:pPr>
            <a:r>
              <a:rPr lang="en-US" sz="2000"/>
              <a:t>Have students complete laboratory 4A – 45 minutes</a:t>
            </a:r>
            <a:endParaRPr/>
          </a:p>
          <a:p>
            <a:pPr marL="309026" lvl="0" indent="-30902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60"/>
              <a:buChar char="•"/>
            </a:pPr>
            <a:r>
              <a:rPr lang="en-US" sz="2400"/>
              <a:t>Session 3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–"/>
            </a:pPr>
            <a:r>
              <a:rPr lang="en-US" sz="2000"/>
              <a:t>Have students discuss Chapter 4A questions and lead a discussion on answers – 45 minutes</a:t>
            </a:r>
            <a:endParaRPr/>
          </a:p>
        </p:txBody>
      </p:sp>
      <p:sp>
        <p:nvSpPr>
          <p:cNvPr id="380" name="Google Shape;380;p6"/>
          <p:cNvSpPr txBox="1">
            <a:spLocks noGrp="1"/>
          </p:cNvSpPr>
          <p:nvPr>
            <p:ph type="title"/>
          </p:nvPr>
        </p:nvSpPr>
        <p:spPr>
          <a:xfrm>
            <a:off x="484717" y="617712"/>
            <a:ext cx="11222376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PROPOSED SEQUENCE OF ACTIVITIES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7"/>
          <p:cNvSpPr txBox="1">
            <a:spLocks noGrp="1"/>
          </p:cNvSpPr>
          <p:nvPr>
            <p:ph type="body" idx="2"/>
          </p:nvPr>
        </p:nvSpPr>
        <p:spPr>
          <a:xfrm>
            <a:off x="484721" y="1706880"/>
            <a:ext cx="7586133" cy="415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26" lvl="0" indent="-30902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Char char="•"/>
            </a:pPr>
            <a:r>
              <a:rPr lang="en-US" sz="2800"/>
              <a:t>Why do scientists have to verify what they have done in lab?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980"/>
              <a:buChar char="–"/>
            </a:pPr>
            <a:r>
              <a:rPr lang="en-US" sz="2200"/>
              <a:t>Many sources of potential error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980"/>
              <a:buChar char="–"/>
            </a:pPr>
            <a:r>
              <a:rPr lang="en-US" sz="2200"/>
              <a:t>Ligation of DNA sometimes results in different combinations 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980"/>
              <a:buChar char="–"/>
            </a:pPr>
            <a:r>
              <a:rPr lang="en-US" sz="2200"/>
              <a:t>Confirmation that you made the recombinant plasmid that is needed</a:t>
            </a:r>
            <a:endParaRPr/>
          </a:p>
          <a:p>
            <a:pPr marL="918610" lvl="2" indent="-30902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•"/>
            </a:pPr>
            <a:r>
              <a:rPr lang="en-US" sz="2000"/>
              <a:t>Restriction digest &amp; ligation procedure was successful </a:t>
            </a:r>
            <a:endParaRPr/>
          </a:p>
          <a:p>
            <a:pPr marL="309026" lvl="0" indent="-30902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60"/>
              <a:buChar char="•"/>
            </a:pPr>
            <a:r>
              <a:rPr lang="en-US" sz="2400"/>
              <a:t>Biotech companies</a:t>
            </a:r>
            <a:endParaRPr/>
          </a:p>
          <a:p>
            <a:pPr marL="609585" lvl="1" indent="-30055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–"/>
            </a:pPr>
            <a:r>
              <a:rPr lang="en-US" sz="2000"/>
              <a:t>QC</a:t>
            </a:r>
            <a:endParaRPr/>
          </a:p>
        </p:txBody>
      </p:sp>
      <p:sp>
        <p:nvSpPr>
          <p:cNvPr id="386" name="Google Shape;386;p7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VERIFICATION </a:t>
            </a:r>
            <a:endParaRPr/>
          </a:p>
        </p:txBody>
      </p:sp>
      <p:pic>
        <p:nvPicPr>
          <p:cNvPr id="387" name="Google Shape;38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5111" y="-9705"/>
            <a:ext cx="3412089" cy="6088773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8"/>
          <p:cNvSpPr txBox="1">
            <a:spLocks noGrp="1"/>
          </p:cNvSpPr>
          <p:nvPr>
            <p:ph type="body" idx="1"/>
          </p:nvPr>
        </p:nvSpPr>
        <p:spPr>
          <a:xfrm>
            <a:off x="7352909" y="1341122"/>
            <a:ext cx="4851283" cy="47379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82875" tIns="91425" rIns="274300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393" name="Google Shape;393;p8"/>
          <p:cNvSpPr txBox="1">
            <a:spLocks noGrp="1"/>
          </p:cNvSpPr>
          <p:nvPr>
            <p:ph type="body" idx="2"/>
          </p:nvPr>
        </p:nvSpPr>
        <p:spPr>
          <a:xfrm>
            <a:off x="484720" y="1706880"/>
            <a:ext cx="6868188" cy="415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09026" lvl="0" indent="-30902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20"/>
              <a:buChar char="•"/>
            </a:pPr>
            <a:r>
              <a:rPr lang="en-US" sz="2800"/>
              <a:t>Used in DNA verification and purification</a:t>
            </a:r>
            <a:endParaRPr/>
          </a:p>
          <a:p>
            <a:pPr marL="309026" lvl="0" indent="-309026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520"/>
              <a:buChar char="•"/>
            </a:pPr>
            <a:r>
              <a:rPr lang="en-US" sz="2800"/>
              <a:t>Separation technique</a:t>
            </a:r>
            <a:endParaRPr/>
          </a:p>
          <a:p>
            <a:pPr marL="609585" lvl="1" indent="-30055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60"/>
              <a:buChar char="–"/>
            </a:pPr>
            <a:r>
              <a:rPr lang="en-US" sz="2400"/>
              <a:t>According to molecular size – number of base pairs</a:t>
            </a:r>
            <a:endParaRPr/>
          </a:p>
          <a:p>
            <a:pPr marL="918610" lvl="2" indent="-30902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•"/>
            </a:pPr>
            <a:r>
              <a:rPr lang="en-US" sz="2000"/>
              <a:t>Smaller will move faster!!</a:t>
            </a:r>
            <a:endParaRPr/>
          </a:p>
          <a:p>
            <a:pPr marL="609585" lvl="1" indent="-30055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60"/>
              <a:buChar char="–"/>
            </a:pPr>
            <a:r>
              <a:rPr lang="en-US" sz="2400"/>
              <a:t>DNA negatively charged</a:t>
            </a:r>
            <a:endParaRPr/>
          </a:p>
          <a:p>
            <a:pPr marL="918610" lvl="2" indent="-30902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•"/>
            </a:pPr>
            <a:r>
              <a:rPr lang="en-US" sz="2000"/>
              <a:t>Due to phosphate groups</a:t>
            </a:r>
            <a:endParaRPr/>
          </a:p>
          <a:p>
            <a:pPr marL="918610" lvl="2" indent="-30902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•"/>
            </a:pPr>
            <a:r>
              <a:rPr lang="en-US" sz="2000"/>
              <a:t>Will move away from negative (black) electrode</a:t>
            </a:r>
            <a:endParaRPr/>
          </a:p>
          <a:p>
            <a:pPr marL="918610" lvl="2" indent="-30902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•"/>
            </a:pPr>
            <a:r>
              <a:rPr lang="en-US" sz="2000"/>
              <a:t>Will move towards the </a:t>
            </a:r>
            <a:r>
              <a:rPr lang="en-US" sz="2000">
                <a:solidFill>
                  <a:srgbClr val="FF0000"/>
                </a:solidFill>
              </a:rPr>
              <a:t>positive (red) electrode</a:t>
            </a:r>
            <a:endParaRPr/>
          </a:p>
        </p:txBody>
      </p:sp>
      <p:sp>
        <p:nvSpPr>
          <p:cNvPr id="394" name="Google Shape;394;p8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alibri"/>
              <a:buNone/>
            </a:pPr>
            <a:r>
              <a:rPr lang="en-US"/>
              <a:t>GEL ELECTROPHORESIS </a:t>
            </a:r>
            <a:endParaRPr/>
          </a:p>
        </p:txBody>
      </p:sp>
      <p:pic>
        <p:nvPicPr>
          <p:cNvPr id="395" name="Google Shape;39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2908" y="2345781"/>
            <a:ext cx="4839092" cy="2872043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9"/>
          <p:cNvSpPr txBox="1">
            <a:spLocks noGrp="1"/>
          </p:cNvSpPr>
          <p:nvPr>
            <p:ph type="title"/>
          </p:nvPr>
        </p:nvSpPr>
        <p:spPr>
          <a:xfrm>
            <a:off x="484720" y="617602"/>
            <a:ext cx="11222567" cy="625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8067"/>
              <a:buFont typeface="Calibri"/>
              <a:buNone/>
            </a:pPr>
            <a:r>
              <a:rPr lang="en-US"/>
              <a:t>WHAT IS THE ORDER OF FRAGMENTS FROM SMALLEST TO LARGEST?</a:t>
            </a:r>
            <a:endParaRPr/>
          </a:p>
        </p:txBody>
      </p:sp>
      <p:pic>
        <p:nvPicPr>
          <p:cNvPr id="401" name="Google Shape;401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83844" y="1706563"/>
            <a:ext cx="4224312" cy="415290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9"/>
          <p:cNvSpPr/>
          <p:nvPr/>
        </p:nvSpPr>
        <p:spPr>
          <a:xfrm>
            <a:off x="2234154" y="1855694"/>
            <a:ext cx="546754" cy="400376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mgen_Theme">
  <a:themeElements>
    <a:clrScheme name="AmgenColors">
      <a:dk1>
        <a:srgbClr val="000000"/>
      </a:dk1>
      <a:lt1>
        <a:srgbClr val="FFFFFF"/>
      </a:lt1>
      <a:dk2>
        <a:srgbClr val="716F73"/>
      </a:dk2>
      <a:lt2>
        <a:srgbClr val="00BCE4"/>
      </a:lt2>
      <a:accent1>
        <a:srgbClr val="0063C3"/>
      </a:accent1>
      <a:accent2>
        <a:srgbClr val="88C765"/>
      </a:accent2>
      <a:accent3>
        <a:srgbClr val="F3C108"/>
      </a:accent3>
      <a:accent4>
        <a:srgbClr val="D34D2F"/>
      </a:accent4>
      <a:accent5>
        <a:srgbClr val="597B7C"/>
      </a:accent5>
      <a:accent6>
        <a:srgbClr val="005480"/>
      </a:accent6>
      <a:hlink>
        <a:srgbClr val="2DBCB6"/>
      </a:hlink>
      <a:folHlink>
        <a:srgbClr val="B2A9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BE_PowerPoint">
  <a:themeElements>
    <a:clrScheme name="AmgenColors">
      <a:dk1>
        <a:srgbClr val="000000"/>
      </a:dk1>
      <a:lt1>
        <a:srgbClr val="FFFFFF"/>
      </a:lt1>
      <a:dk2>
        <a:srgbClr val="716F73"/>
      </a:dk2>
      <a:lt2>
        <a:srgbClr val="00BCE4"/>
      </a:lt2>
      <a:accent1>
        <a:srgbClr val="0063C3"/>
      </a:accent1>
      <a:accent2>
        <a:srgbClr val="88C765"/>
      </a:accent2>
      <a:accent3>
        <a:srgbClr val="F3C108"/>
      </a:accent3>
      <a:accent4>
        <a:srgbClr val="D34D2F"/>
      </a:accent4>
      <a:accent5>
        <a:srgbClr val="597B7C"/>
      </a:accent5>
      <a:accent6>
        <a:srgbClr val="005480"/>
      </a:accent6>
      <a:hlink>
        <a:srgbClr val="2DBCB6"/>
      </a:hlink>
      <a:folHlink>
        <a:srgbClr val="B2A9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773</Words>
  <Application>Microsoft Office PowerPoint</Application>
  <PresentationFormat>Widescreen</PresentationFormat>
  <Paragraphs>141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Amgen_Theme</vt:lpstr>
      <vt:lpstr>Office Theme</vt:lpstr>
      <vt:lpstr>ABE_PowerPoint</vt:lpstr>
      <vt:lpstr>MAKING SURE YOU’VE GOT A RECOMBINANT PLASMID</vt:lpstr>
      <vt:lpstr>PowerPoint Presentation</vt:lpstr>
      <vt:lpstr>2019 GUIDES</vt:lpstr>
      <vt:lpstr>2015 STUDENT GUIDES</vt:lpstr>
      <vt:lpstr>CHAPTER 4A GOALS</vt:lpstr>
      <vt:lpstr>PROPOSED SEQUENCE OF ACTIVITIES</vt:lpstr>
      <vt:lpstr>VERIFICATION </vt:lpstr>
      <vt:lpstr>GEL ELECTROPHORESIS </vt:lpstr>
      <vt:lpstr>WHAT IS THE ORDER OF FRAGMENTS FROM SMALLEST TO LARGEST?</vt:lpstr>
      <vt:lpstr>WHAT IS THE ORDER OF FRAGMENTS FROM SMALLEST TO LARGEST?</vt:lpstr>
      <vt:lpstr>PLASMID CONFORMATIONS</vt:lpstr>
      <vt:lpstr>PLASMID CONFORMATIONS - SUPERCOILED</vt:lpstr>
      <vt:lpstr>PLASMID CONFORMATIONS – NICKED CIRCLE</vt:lpstr>
      <vt:lpstr>PLASMID CONFORMATIONS - MULTIMER</vt:lpstr>
      <vt:lpstr>LABORATORY 4A VERIFICATION OF THE RECOMBINANT PLASMID USING GEL ELECTROPHORESIS</vt:lpstr>
      <vt:lpstr>PURPOSE</vt:lpstr>
      <vt:lpstr>PowerPoint Presentation</vt:lpstr>
      <vt:lpstr>TEACHER PREPARATION </vt:lpstr>
      <vt:lpstr>PowerPoint Presentation</vt:lpstr>
      <vt:lpstr>MATERIALS - STUDENTS</vt:lpstr>
      <vt:lpstr>METHODS- STUDENTS</vt:lpstr>
      <vt:lpstr>METHODS - STUDENTS</vt:lpstr>
      <vt:lpstr>LABORATORY 4A - FLOW CHART</vt:lpstr>
      <vt:lpstr>DNA LADDER DIAGRAM</vt:lpstr>
      <vt:lpstr>PowerPoint Presentation</vt:lpstr>
      <vt:lpstr>PowerPoint Presentation</vt:lpstr>
      <vt:lpstr>WHAT SHOULD THEY GET?</vt:lpstr>
      <vt:lpstr>NOW ONTO LAB!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heather townsend</dc:creator>
  <cp:lastModifiedBy>Doreen Osgood</cp:lastModifiedBy>
  <cp:revision>1</cp:revision>
  <dcterms:created xsi:type="dcterms:W3CDTF">2016-11-16T21:49:05Z</dcterms:created>
  <dcterms:modified xsi:type="dcterms:W3CDTF">2024-11-21T17:50:47Z</dcterms:modified>
</cp:coreProperties>
</file>